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4" r:id="rId2"/>
    <p:sldId id="276" r:id="rId3"/>
    <p:sldId id="261" r:id="rId4"/>
    <p:sldId id="279" r:id="rId5"/>
    <p:sldId id="288" r:id="rId6"/>
    <p:sldId id="292" r:id="rId7"/>
    <p:sldId id="275" r:id="rId8"/>
    <p:sldId id="293" r:id="rId9"/>
    <p:sldId id="302" r:id="rId10"/>
    <p:sldId id="282" r:id="rId11"/>
    <p:sldId id="285" r:id="rId12"/>
    <p:sldId id="287" r:id="rId13"/>
    <p:sldId id="301" r:id="rId14"/>
    <p:sldId id="273" r:id="rId15"/>
    <p:sldId id="280" r:id="rId16"/>
    <p:sldId id="286" r:id="rId17"/>
    <p:sldId id="303" r:id="rId18"/>
    <p:sldId id="281" r:id="rId19"/>
    <p:sldId id="277" r:id="rId20"/>
    <p:sldId id="283" r:id="rId21"/>
    <p:sldId id="291" r:id="rId22"/>
    <p:sldId id="299" r:id="rId23"/>
    <p:sldId id="300" r:id="rId24"/>
    <p:sldId id="294" r:id="rId25"/>
    <p:sldId id="295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660"/>
  </p:normalViewPr>
  <p:slideViewPr>
    <p:cSldViewPr>
      <p:cViewPr>
        <p:scale>
          <a:sx n="73" d="100"/>
          <a:sy n="73" d="100"/>
        </p:scale>
        <p:origin x="-1877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A950F-C58B-477C-8A4C-BB1E4FF712F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3E7E23-D035-4DF3-BDCB-4E52020203E1}">
      <dgm:prSet phldrT="[Texto]" custT="1"/>
      <dgm:spPr/>
      <dgm:t>
        <a:bodyPr/>
        <a:lstStyle/>
        <a:p>
          <a:r>
            <a:rPr lang="pt-BR" sz="1200" dirty="0" err="1" smtClean="0"/>
            <a:t>Marinélia</a:t>
          </a:r>
          <a:r>
            <a:rPr lang="pt-BR" sz="1200" dirty="0" smtClean="0"/>
            <a:t> T. </a:t>
          </a:r>
          <a:r>
            <a:rPr lang="pt-BR" sz="1200" dirty="0" err="1" smtClean="0"/>
            <a:t>Bonelli</a:t>
          </a:r>
          <a:r>
            <a:rPr lang="pt-BR" sz="1200" dirty="0" smtClean="0"/>
            <a:t> Fernandes</a:t>
          </a:r>
          <a:endParaRPr lang="pt-BR" sz="1200" dirty="0"/>
        </a:p>
      </dgm:t>
    </dgm:pt>
    <dgm:pt modelId="{953CAE7C-A790-4F43-95B9-BBCB77F6C15C}" type="parTrans" cxnId="{B7434474-E1CA-496E-8E03-AED04DBAFAAB}">
      <dgm:prSet/>
      <dgm:spPr/>
      <dgm:t>
        <a:bodyPr/>
        <a:lstStyle/>
        <a:p>
          <a:endParaRPr lang="pt-BR"/>
        </a:p>
      </dgm:t>
    </dgm:pt>
    <dgm:pt modelId="{07020AE3-E1F8-47C9-9EE6-94DD2100017C}" type="sibTrans" cxnId="{B7434474-E1CA-496E-8E03-AED04DBAFAAB}">
      <dgm:prSet/>
      <dgm:spPr/>
      <dgm:t>
        <a:bodyPr/>
        <a:lstStyle/>
        <a:p>
          <a:endParaRPr lang="pt-BR"/>
        </a:p>
      </dgm:t>
    </dgm:pt>
    <dgm:pt modelId="{3E3AAE0C-8EBF-45D5-AB06-33E2B94A4400}">
      <dgm:prSet phldrT="[Texto]" custT="1"/>
      <dgm:spPr/>
      <dgm:t>
        <a:bodyPr/>
        <a:lstStyle/>
        <a:p>
          <a:r>
            <a:rPr lang="pt-BR" sz="1200" dirty="0" smtClean="0"/>
            <a:t>Secretaria adjunta</a:t>
          </a:r>
          <a:endParaRPr lang="pt-BR" sz="1200" dirty="0"/>
        </a:p>
      </dgm:t>
    </dgm:pt>
    <dgm:pt modelId="{F843EACD-4DE8-4DCF-9FA9-C048000EFF6E}" type="parTrans" cxnId="{4CDF0086-3264-4C9A-A997-F8258A8401B7}">
      <dgm:prSet/>
      <dgm:spPr/>
      <dgm:t>
        <a:bodyPr/>
        <a:lstStyle/>
        <a:p>
          <a:endParaRPr lang="pt-BR"/>
        </a:p>
      </dgm:t>
    </dgm:pt>
    <dgm:pt modelId="{B90C4C19-B751-4B4D-917A-C7E66F51C7BF}" type="sibTrans" cxnId="{4CDF0086-3264-4C9A-A997-F8258A8401B7}">
      <dgm:prSet/>
      <dgm:spPr/>
      <dgm:t>
        <a:bodyPr/>
        <a:lstStyle/>
        <a:p>
          <a:endParaRPr lang="pt-BR"/>
        </a:p>
      </dgm:t>
    </dgm:pt>
    <dgm:pt modelId="{7F47EA08-2619-4449-B99F-23249041E930}">
      <dgm:prSet phldrT="[Texto]" custT="1"/>
      <dgm:spPr/>
      <dgm:t>
        <a:bodyPr/>
        <a:lstStyle/>
        <a:p>
          <a:r>
            <a:rPr lang="pt-BR" sz="1200" dirty="0" smtClean="0"/>
            <a:t>Maria Aparecida Teixeira</a:t>
          </a:r>
          <a:endParaRPr lang="pt-BR" sz="1200" dirty="0"/>
        </a:p>
      </dgm:t>
    </dgm:pt>
    <dgm:pt modelId="{6877372C-1DF0-48D0-AD50-E65F55E35134}" type="parTrans" cxnId="{C130BB34-5556-4F3F-BD9B-B18E4AA34412}">
      <dgm:prSet/>
      <dgm:spPr/>
      <dgm:t>
        <a:bodyPr/>
        <a:lstStyle/>
        <a:p>
          <a:endParaRPr lang="pt-BR"/>
        </a:p>
      </dgm:t>
    </dgm:pt>
    <dgm:pt modelId="{85494A46-7D0A-410E-BC40-0699F6271F2E}" type="sibTrans" cxnId="{C130BB34-5556-4F3F-BD9B-B18E4AA34412}">
      <dgm:prSet/>
      <dgm:spPr/>
      <dgm:t>
        <a:bodyPr/>
        <a:lstStyle/>
        <a:p>
          <a:endParaRPr lang="pt-BR"/>
        </a:p>
      </dgm:t>
    </dgm:pt>
    <dgm:pt modelId="{74858231-EF68-4144-BF7A-1F429DD1C23A}">
      <dgm:prSet phldrT="[Texto]" custT="1"/>
      <dgm:spPr/>
      <dgm:t>
        <a:bodyPr/>
        <a:lstStyle/>
        <a:p>
          <a:r>
            <a:rPr lang="pt-BR" sz="1200" dirty="0" smtClean="0"/>
            <a:t>Departamento de Merenda</a:t>
          </a:r>
          <a:endParaRPr lang="pt-BR" sz="1200" dirty="0"/>
        </a:p>
      </dgm:t>
    </dgm:pt>
    <dgm:pt modelId="{D306E3A7-ED64-4645-B0DE-BC6C59B18691}" type="parTrans" cxnId="{A5EA9520-0029-4F2B-8151-EFB7F628A389}">
      <dgm:prSet/>
      <dgm:spPr/>
      <dgm:t>
        <a:bodyPr/>
        <a:lstStyle/>
        <a:p>
          <a:endParaRPr lang="pt-BR"/>
        </a:p>
      </dgm:t>
    </dgm:pt>
    <dgm:pt modelId="{7F499CDC-1D92-4145-A9CB-22CF0C9D4961}" type="sibTrans" cxnId="{A5EA9520-0029-4F2B-8151-EFB7F628A389}">
      <dgm:prSet/>
      <dgm:spPr/>
      <dgm:t>
        <a:bodyPr/>
        <a:lstStyle/>
        <a:p>
          <a:endParaRPr lang="pt-BR"/>
        </a:p>
      </dgm:t>
    </dgm:pt>
    <dgm:pt modelId="{37B02849-5658-4F55-96FB-97452A01C0ED}">
      <dgm:prSet phldrT="[Texto]" custT="1"/>
      <dgm:spPr/>
      <dgm:t>
        <a:bodyPr/>
        <a:lstStyle/>
        <a:p>
          <a:r>
            <a:rPr lang="pt-BR" sz="1200" dirty="0" smtClean="0"/>
            <a:t>Direção de Ensino</a:t>
          </a:r>
          <a:endParaRPr lang="pt-BR" sz="1200" dirty="0"/>
        </a:p>
      </dgm:t>
    </dgm:pt>
    <dgm:pt modelId="{30851CE9-1EE1-4A6D-BAC4-2EDBED232CC2}" type="parTrans" cxnId="{CC608077-AE42-4C2B-A822-F80920A0F4D6}">
      <dgm:prSet/>
      <dgm:spPr/>
      <dgm:t>
        <a:bodyPr/>
        <a:lstStyle/>
        <a:p>
          <a:endParaRPr lang="pt-BR"/>
        </a:p>
      </dgm:t>
    </dgm:pt>
    <dgm:pt modelId="{4036F1EE-A28C-4346-994A-48584B23B45C}" type="sibTrans" cxnId="{CC608077-AE42-4C2B-A822-F80920A0F4D6}">
      <dgm:prSet/>
      <dgm:spPr/>
      <dgm:t>
        <a:bodyPr/>
        <a:lstStyle/>
        <a:p>
          <a:endParaRPr lang="pt-BR"/>
        </a:p>
      </dgm:t>
    </dgm:pt>
    <dgm:pt modelId="{AD2DA258-0DCA-408B-B79A-84654138D82B}">
      <dgm:prSet phldrT="[Texto]" custT="1"/>
      <dgm:spPr/>
      <dgm:t>
        <a:bodyPr/>
        <a:lstStyle/>
        <a:p>
          <a:r>
            <a:rPr lang="pt-BR" sz="1200" dirty="0" smtClean="0"/>
            <a:t>Recepcionista</a:t>
          </a:r>
          <a:endParaRPr lang="pt-BR" sz="1200" dirty="0"/>
        </a:p>
      </dgm:t>
    </dgm:pt>
    <dgm:pt modelId="{E03DED4F-ECEB-42B8-B868-3EA3D41BF618}" type="parTrans" cxnId="{9C52F6E8-BFBF-454E-A7E8-922E564675D2}">
      <dgm:prSet/>
      <dgm:spPr/>
      <dgm:t>
        <a:bodyPr/>
        <a:lstStyle/>
        <a:p>
          <a:endParaRPr lang="pt-BR"/>
        </a:p>
      </dgm:t>
    </dgm:pt>
    <dgm:pt modelId="{9371D1C9-0368-405E-8E6F-41D9C9C29120}" type="sibTrans" cxnId="{9C52F6E8-BFBF-454E-A7E8-922E564675D2}">
      <dgm:prSet/>
      <dgm:spPr/>
      <dgm:t>
        <a:bodyPr/>
        <a:lstStyle/>
        <a:p>
          <a:endParaRPr lang="pt-BR"/>
        </a:p>
      </dgm:t>
    </dgm:pt>
    <dgm:pt modelId="{5F5ABB37-4FDC-44EF-9CCD-11A51D68D6D6}">
      <dgm:prSet phldrT="[Texto]" custT="1"/>
      <dgm:spPr/>
      <dgm:t>
        <a:bodyPr/>
        <a:lstStyle/>
        <a:p>
          <a:r>
            <a:rPr lang="pt-BR" sz="1200" dirty="0" smtClean="0"/>
            <a:t>Diretora de Gestão</a:t>
          </a:r>
          <a:endParaRPr lang="pt-BR" sz="1200" dirty="0"/>
        </a:p>
      </dgm:t>
    </dgm:pt>
    <dgm:pt modelId="{71BBC577-2875-42D7-9C54-01403AD01CC9}" type="parTrans" cxnId="{AF13A5CD-FFA0-4019-A02A-AAEA22C56599}">
      <dgm:prSet/>
      <dgm:spPr/>
      <dgm:t>
        <a:bodyPr/>
        <a:lstStyle/>
        <a:p>
          <a:endParaRPr lang="pt-BR"/>
        </a:p>
      </dgm:t>
    </dgm:pt>
    <dgm:pt modelId="{F1EA28B2-D1D0-4350-8C09-90774E075B3F}" type="sibTrans" cxnId="{AF13A5CD-FFA0-4019-A02A-AAEA22C56599}">
      <dgm:prSet/>
      <dgm:spPr/>
      <dgm:t>
        <a:bodyPr/>
        <a:lstStyle/>
        <a:p>
          <a:endParaRPr lang="pt-BR"/>
        </a:p>
      </dgm:t>
    </dgm:pt>
    <dgm:pt modelId="{9C741FDF-F3B9-4079-A660-A3417063112D}">
      <dgm:prSet phldrT="[Texto]" custT="1"/>
      <dgm:spPr/>
      <dgm:t>
        <a:bodyPr/>
        <a:lstStyle/>
        <a:p>
          <a:r>
            <a:rPr lang="pt-BR" sz="1200" dirty="0" smtClean="0"/>
            <a:t>Gerência Administrativa</a:t>
          </a:r>
          <a:endParaRPr lang="pt-BR" sz="1200" dirty="0"/>
        </a:p>
      </dgm:t>
    </dgm:pt>
    <dgm:pt modelId="{D484B6D5-AA69-4B01-9898-1C363C16E279}" type="parTrans" cxnId="{72D1433C-1DDB-4335-9AC3-CBD9729BD542}">
      <dgm:prSet/>
      <dgm:spPr/>
      <dgm:t>
        <a:bodyPr/>
        <a:lstStyle/>
        <a:p>
          <a:endParaRPr lang="pt-BR"/>
        </a:p>
      </dgm:t>
    </dgm:pt>
    <dgm:pt modelId="{9B66E6A2-9C6C-44A9-B3AF-6808C439923E}" type="sibTrans" cxnId="{72D1433C-1DDB-4335-9AC3-CBD9729BD542}">
      <dgm:prSet/>
      <dgm:spPr/>
      <dgm:t>
        <a:bodyPr/>
        <a:lstStyle/>
        <a:p>
          <a:endParaRPr lang="pt-BR"/>
        </a:p>
      </dgm:t>
    </dgm:pt>
    <dgm:pt modelId="{16336A28-E7AD-4BD4-B749-E62BE4DAE4FA}">
      <dgm:prSet phldrT="[Texto]" custT="1"/>
      <dgm:spPr/>
      <dgm:t>
        <a:bodyPr/>
        <a:lstStyle/>
        <a:p>
          <a:r>
            <a:rPr lang="pt-BR" sz="1200" dirty="0" smtClean="0"/>
            <a:t>Diretoria de Assistência e Alimentação Escolar</a:t>
          </a:r>
          <a:endParaRPr lang="pt-BR" sz="1200" dirty="0"/>
        </a:p>
      </dgm:t>
    </dgm:pt>
    <dgm:pt modelId="{4ED3969D-031F-4FE4-B8AC-7472135BAAC3}" type="parTrans" cxnId="{5BDE9803-1F3A-4BC7-B30F-11F13791190C}">
      <dgm:prSet/>
      <dgm:spPr/>
      <dgm:t>
        <a:bodyPr/>
        <a:lstStyle/>
        <a:p>
          <a:endParaRPr lang="pt-BR"/>
        </a:p>
      </dgm:t>
    </dgm:pt>
    <dgm:pt modelId="{B13C89FD-7EB0-40B8-BC22-7D75F5A007A1}" type="sibTrans" cxnId="{5BDE9803-1F3A-4BC7-B30F-11F13791190C}">
      <dgm:prSet/>
      <dgm:spPr/>
      <dgm:t>
        <a:bodyPr/>
        <a:lstStyle/>
        <a:p>
          <a:endParaRPr lang="pt-BR"/>
        </a:p>
      </dgm:t>
    </dgm:pt>
    <dgm:pt modelId="{5AC5D80C-EDF1-43E3-987F-DC98587B58C1}">
      <dgm:prSet phldrT="[Texto]" custT="1"/>
      <dgm:spPr/>
      <dgm:t>
        <a:bodyPr/>
        <a:lstStyle/>
        <a:p>
          <a:r>
            <a:rPr lang="pt-BR" sz="1200" dirty="0" smtClean="0"/>
            <a:t>SAAD</a:t>
          </a:r>
          <a:endParaRPr lang="pt-BR" sz="1200" dirty="0"/>
        </a:p>
      </dgm:t>
    </dgm:pt>
    <dgm:pt modelId="{693310B8-5A78-45D5-95B9-2CCBCCB461A8}" type="parTrans" cxnId="{B12861BF-BA40-4FCC-80A0-16CBE449B500}">
      <dgm:prSet/>
      <dgm:spPr/>
      <dgm:t>
        <a:bodyPr/>
        <a:lstStyle/>
        <a:p>
          <a:endParaRPr lang="pt-BR"/>
        </a:p>
      </dgm:t>
    </dgm:pt>
    <dgm:pt modelId="{64861656-D901-467F-95DE-E47F3C280379}" type="sibTrans" cxnId="{B12861BF-BA40-4FCC-80A0-16CBE449B500}">
      <dgm:prSet/>
      <dgm:spPr/>
      <dgm:t>
        <a:bodyPr/>
        <a:lstStyle/>
        <a:p>
          <a:endParaRPr lang="pt-BR"/>
        </a:p>
      </dgm:t>
    </dgm:pt>
    <dgm:pt modelId="{83E5FA3D-DDC4-491E-9891-A5EE500388DF}">
      <dgm:prSet phldrT="[Texto]" custT="1"/>
      <dgm:spPr/>
      <dgm:t>
        <a:bodyPr/>
        <a:lstStyle/>
        <a:p>
          <a:r>
            <a:rPr lang="pt-BR" sz="1200" dirty="0" smtClean="0"/>
            <a:t>Diretora de Cultura</a:t>
          </a:r>
        </a:p>
        <a:p>
          <a:r>
            <a:rPr lang="pt-BR" sz="1200" dirty="0" smtClean="0"/>
            <a:t>Conselhos Municipais</a:t>
          </a:r>
          <a:endParaRPr lang="pt-BR" sz="1200" dirty="0"/>
        </a:p>
      </dgm:t>
    </dgm:pt>
    <dgm:pt modelId="{BD0EB680-348C-4F89-98D9-9D79B4F74624}" type="parTrans" cxnId="{771AD75E-887B-4853-84FE-792CC4CAEAA8}">
      <dgm:prSet/>
      <dgm:spPr/>
      <dgm:t>
        <a:bodyPr/>
        <a:lstStyle/>
        <a:p>
          <a:endParaRPr lang="pt-BR"/>
        </a:p>
      </dgm:t>
    </dgm:pt>
    <dgm:pt modelId="{70740172-D534-4EF6-8E72-A0FB59F1340C}" type="sibTrans" cxnId="{771AD75E-887B-4853-84FE-792CC4CAEAA8}">
      <dgm:prSet/>
      <dgm:spPr/>
      <dgm:t>
        <a:bodyPr/>
        <a:lstStyle/>
        <a:p>
          <a:endParaRPr lang="pt-BR"/>
        </a:p>
      </dgm:t>
    </dgm:pt>
    <dgm:pt modelId="{8F343343-C5DD-4207-857F-FB37B3EBACF0}">
      <dgm:prSet phldrT="[Texto]" custT="1"/>
      <dgm:spPr/>
      <dgm:t>
        <a:bodyPr/>
        <a:lstStyle/>
        <a:p>
          <a:r>
            <a:rPr lang="pt-BR" sz="1200" dirty="0" smtClean="0"/>
            <a:t>Fabíola </a:t>
          </a:r>
          <a:r>
            <a:rPr lang="pt-BR" sz="1200" dirty="0" err="1" smtClean="0"/>
            <a:t>Koening</a:t>
          </a:r>
          <a:r>
            <a:rPr lang="pt-BR" sz="1200" dirty="0" smtClean="0"/>
            <a:t> Soares</a:t>
          </a:r>
        </a:p>
        <a:p>
          <a:r>
            <a:rPr lang="pt-BR" sz="1200" dirty="0" err="1" smtClean="0"/>
            <a:t>Jhon</a:t>
          </a:r>
          <a:r>
            <a:rPr lang="pt-BR" sz="1200" dirty="0" smtClean="0"/>
            <a:t> da Silva Mendes</a:t>
          </a:r>
          <a:endParaRPr lang="pt-BR" sz="1200" dirty="0"/>
        </a:p>
      </dgm:t>
    </dgm:pt>
    <dgm:pt modelId="{AAB642B3-962E-4F22-A76F-5448FC98AD37}" type="parTrans" cxnId="{A77CEFE3-DB4B-48B8-8E03-3BF8ED23BB63}">
      <dgm:prSet/>
      <dgm:spPr/>
      <dgm:t>
        <a:bodyPr/>
        <a:lstStyle/>
        <a:p>
          <a:endParaRPr lang="pt-BR"/>
        </a:p>
      </dgm:t>
    </dgm:pt>
    <dgm:pt modelId="{D9DFA337-8A27-46DF-963C-5D1A26BAD13B}" type="sibTrans" cxnId="{A77CEFE3-DB4B-48B8-8E03-3BF8ED23BB63}">
      <dgm:prSet/>
      <dgm:spPr/>
      <dgm:t>
        <a:bodyPr/>
        <a:lstStyle/>
        <a:p>
          <a:endParaRPr lang="pt-BR"/>
        </a:p>
      </dgm:t>
    </dgm:pt>
    <dgm:pt modelId="{9913277F-77D9-4ADD-B538-7EBA5619F6B0}">
      <dgm:prSet phldrT="[Texto]" custT="1"/>
      <dgm:spPr/>
      <dgm:t>
        <a:bodyPr/>
        <a:lstStyle/>
        <a:p>
          <a:r>
            <a:rPr lang="pt-BR" sz="1200" dirty="0" smtClean="0"/>
            <a:t>Elza </a:t>
          </a:r>
          <a:r>
            <a:rPr lang="pt-BR" sz="1200" dirty="0" err="1" smtClean="0"/>
            <a:t>Elita</a:t>
          </a:r>
          <a:r>
            <a:rPr lang="pt-BR" sz="1200" dirty="0" smtClean="0"/>
            <a:t> de Souza</a:t>
          </a:r>
          <a:endParaRPr lang="pt-BR" sz="1200" dirty="0"/>
        </a:p>
      </dgm:t>
    </dgm:pt>
    <dgm:pt modelId="{EA818EDD-F191-43A9-AFD6-1ECF091254DE}" type="parTrans" cxnId="{E39B1A64-B985-456C-B93D-F0DF06B2BC05}">
      <dgm:prSet/>
      <dgm:spPr/>
      <dgm:t>
        <a:bodyPr/>
        <a:lstStyle/>
        <a:p>
          <a:endParaRPr lang="pt-BR"/>
        </a:p>
      </dgm:t>
    </dgm:pt>
    <dgm:pt modelId="{7157E7AD-378B-40B2-9C7F-03E25C86BA31}" type="sibTrans" cxnId="{E39B1A64-B985-456C-B93D-F0DF06B2BC05}">
      <dgm:prSet/>
      <dgm:spPr/>
      <dgm:t>
        <a:bodyPr/>
        <a:lstStyle/>
        <a:p>
          <a:endParaRPr lang="pt-BR"/>
        </a:p>
      </dgm:t>
    </dgm:pt>
    <dgm:pt modelId="{23315B95-BD44-4F71-ACC3-87DF97B8D6F6}">
      <dgm:prSet phldrT="[Texto]" custT="1"/>
      <dgm:spPr/>
      <dgm:t>
        <a:bodyPr/>
        <a:lstStyle/>
        <a:p>
          <a:r>
            <a:rPr lang="pt-BR" sz="1200" dirty="0" smtClean="0"/>
            <a:t>Mirela Barreiros</a:t>
          </a:r>
          <a:endParaRPr lang="pt-BR" sz="1200" dirty="0"/>
        </a:p>
      </dgm:t>
    </dgm:pt>
    <dgm:pt modelId="{E9ABDF54-6137-4A43-891A-084E9657AB70}" type="parTrans" cxnId="{8DAE93B5-A327-47EB-8B20-50E7C545A9DB}">
      <dgm:prSet/>
      <dgm:spPr/>
      <dgm:t>
        <a:bodyPr/>
        <a:lstStyle/>
        <a:p>
          <a:endParaRPr lang="pt-BR"/>
        </a:p>
      </dgm:t>
    </dgm:pt>
    <dgm:pt modelId="{B7A8A721-1389-49B1-8CF8-8E2ED36442E0}" type="sibTrans" cxnId="{8DAE93B5-A327-47EB-8B20-50E7C545A9DB}">
      <dgm:prSet/>
      <dgm:spPr/>
      <dgm:t>
        <a:bodyPr/>
        <a:lstStyle/>
        <a:p>
          <a:endParaRPr lang="pt-BR"/>
        </a:p>
      </dgm:t>
    </dgm:pt>
    <dgm:pt modelId="{BBCE0BFD-34BB-4D00-8FB6-8932937126F4}">
      <dgm:prSet phldrT="[Texto]" custT="1"/>
      <dgm:spPr/>
      <dgm:t>
        <a:bodyPr/>
        <a:lstStyle/>
        <a:p>
          <a:r>
            <a:rPr lang="pt-BR" sz="1200" dirty="0" smtClean="0"/>
            <a:t>Sonia Regina Gonçalves Cardoso</a:t>
          </a:r>
          <a:endParaRPr lang="pt-BR" sz="1200" dirty="0"/>
        </a:p>
      </dgm:t>
    </dgm:pt>
    <dgm:pt modelId="{4780442A-5116-4370-A263-2A6322300141}" type="parTrans" cxnId="{1AFF82B0-3221-481C-9C10-19F900882BBD}">
      <dgm:prSet/>
      <dgm:spPr/>
      <dgm:t>
        <a:bodyPr/>
        <a:lstStyle/>
        <a:p>
          <a:endParaRPr lang="pt-BR"/>
        </a:p>
      </dgm:t>
    </dgm:pt>
    <dgm:pt modelId="{02CBE4E6-D112-4F1E-B9AE-803EA6D36AA0}" type="sibTrans" cxnId="{1AFF82B0-3221-481C-9C10-19F900882BBD}">
      <dgm:prSet/>
      <dgm:spPr/>
      <dgm:t>
        <a:bodyPr/>
        <a:lstStyle/>
        <a:p>
          <a:endParaRPr lang="pt-BR"/>
        </a:p>
      </dgm:t>
    </dgm:pt>
    <dgm:pt modelId="{9402CF04-079D-4AA5-A6CD-A9F9F736E84C}">
      <dgm:prSet phldrT="[Texto]" custT="1"/>
      <dgm:spPr/>
      <dgm:t>
        <a:bodyPr/>
        <a:lstStyle/>
        <a:p>
          <a:r>
            <a:rPr lang="pt-BR" sz="1200" dirty="0" smtClean="0"/>
            <a:t>Karine Costa Camilo</a:t>
          </a:r>
        </a:p>
        <a:p>
          <a:r>
            <a:rPr lang="pt-BR" sz="1200" dirty="0" smtClean="0"/>
            <a:t>Aline Bittencourt Domingos</a:t>
          </a:r>
        </a:p>
      </dgm:t>
    </dgm:pt>
    <dgm:pt modelId="{6E52012A-B538-448B-A3CB-70AC2F107D9F}" type="parTrans" cxnId="{11031242-9306-4F7D-94C2-92E3D72BAA02}">
      <dgm:prSet/>
      <dgm:spPr/>
      <dgm:t>
        <a:bodyPr/>
        <a:lstStyle/>
        <a:p>
          <a:endParaRPr lang="pt-BR"/>
        </a:p>
      </dgm:t>
    </dgm:pt>
    <dgm:pt modelId="{E8C641EA-A010-4D4E-840E-75B421678269}" type="sibTrans" cxnId="{11031242-9306-4F7D-94C2-92E3D72BAA02}">
      <dgm:prSet/>
      <dgm:spPr/>
      <dgm:t>
        <a:bodyPr/>
        <a:lstStyle/>
        <a:p>
          <a:endParaRPr lang="pt-BR"/>
        </a:p>
      </dgm:t>
    </dgm:pt>
    <dgm:pt modelId="{0D99DAB3-3C37-4D1C-AABE-FBDA3146A790}">
      <dgm:prSet phldrT="[Texto]" custT="1"/>
      <dgm:spPr/>
      <dgm:t>
        <a:bodyPr/>
        <a:lstStyle/>
        <a:p>
          <a:r>
            <a:rPr lang="pt-BR" sz="1200" dirty="0" smtClean="0"/>
            <a:t>Renata O. de Souza Roque</a:t>
          </a:r>
        </a:p>
        <a:p>
          <a:r>
            <a:rPr lang="pt-BR" sz="1200" dirty="0" smtClean="0"/>
            <a:t>Jairo José Bento</a:t>
          </a:r>
          <a:endParaRPr lang="pt-BR" sz="1200" dirty="0"/>
        </a:p>
      </dgm:t>
    </dgm:pt>
    <dgm:pt modelId="{C6074FC3-E68E-4EE5-9B56-82CEB9A34760}" type="parTrans" cxnId="{1640065B-7832-40C9-9C87-0D933A63906C}">
      <dgm:prSet/>
      <dgm:spPr/>
      <dgm:t>
        <a:bodyPr/>
        <a:lstStyle/>
        <a:p>
          <a:endParaRPr lang="pt-BR"/>
        </a:p>
      </dgm:t>
    </dgm:pt>
    <dgm:pt modelId="{F28B041A-7D98-41E9-96C4-C8CB8557E62F}" type="sibTrans" cxnId="{1640065B-7832-40C9-9C87-0D933A63906C}">
      <dgm:prSet/>
      <dgm:spPr/>
      <dgm:t>
        <a:bodyPr/>
        <a:lstStyle/>
        <a:p>
          <a:endParaRPr lang="pt-BR"/>
        </a:p>
      </dgm:t>
    </dgm:pt>
    <dgm:pt modelId="{D4F766A8-F097-4220-B3A1-81BA73A5F9B5}">
      <dgm:prSet phldrT="[Texto]" custT="1"/>
      <dgm:spPr/>
      <dgm:t>
        <a:bodyPr/>
        <a:lstStyle/>
        <a:p>
          <a:r>
            <a:rPr lang="pt-BR" sz="1200" dirty="0" smtClean="0"/>
            <a:t>Adriana </a:t>
          </a:r>
          <a:r>
            <a:rPr lang="pt-BR" sz="1200" dirty="0" err="1" smtClean="0"/>
            <a:t>Zago</a:t>
          </a:r>
          <a:r>
            <a:rPr lang="pt-BR" sz="1200" dirty="0" smtClean="0"/>
            <a:t> Frederico</a:t>
          </a:r>
          <a:endParaRPr lang="pt-BR" sz="1200" dirty="0"/>
        </a:p>
      </dgm:t>
    </dgm:pt>
    <dgm:pt modelId="{122F4EC7-FF3F-4AED-ABA7-B8C0D3A4B83F}" type="parTrans" cxnId="{F7B1A60D-9B38-4BCF-A056-9580563EF821}">
      <dgm:prSet/>
      <dgm:spPr/>
      <dgm:t>
        <a:bodyPr/>
        <a:lstStyle/>
        <a:p>
          <a:endParaRPr lang="pt-BR"/>
        </a:p>
      </dgm:t>
    </dgm:pt>
    <dgm:pt modelId="{A8280E80-464A-49AD-AB06-110177404EBF}" type="sibTrans" cxnId="{F7B1A60D-9B38-4BCF-A056-9580563EF821}">
      <dgm:prSet/>
      <dgm:spPr/>
      <dgm:t>
        <a:bodyPr/>
        <a:lstStyle/>
        <a:p>
          <a:endParaRPr lang="pt-BR"/>
        </a:p>
      </dgm:t>
    </dgm:pt>
    <dgm:pt modelId="{97022B62-2061-4205-9F95-B970C9CADF5F}">
      <dgm:prSet phldrT="[Texto]" custT="1"/>
      <dgm:spPr/>
      <dgm:t>
        <a:bodyPr/>
        <a:lstStyle/>
        <a:p>
          <a:r>
            <a:rPr lang="pt-BR" sz="1200" dirty="0" smtClean="0"/>
            <a:t>Hermes </a:t>
          </a:r>
          <a:r>
            <a:rPr lang="pt-BR" sz="1200" dirty="0" err="1" smtClean="0"/>
            <a:t>Macalossi</a:t>
          </a:r>
          <a:r>
            <a:rPr lang="pt-BR" sz="1200" dirty="0" smtClean="0"/>
            <a:t> Alves</a:t>
          </a:r>
        </a:p>
        <a:p>
          <a:r>
            <a:rPr lang="pt-BR" sz="1200" dirty="0" smtClean="0"/>
            <a:t>Regis de Oliveira Santos</a:t>
          </a:r>
          <a:endParaRPr lang="pt-BR" sz="1200" dirty="0"/>
        </a:p>
      </dgm:t>
    </dgm:pt>
    <dgm:pt modelId="{3B53DF1F-6CDE-43E3-81CA-03DF3331E350}" type="sibTrans" cxnId="{09C2F371-9517-47AC-9338-A131630702C0}">
      <dgm:prSet/>
      <dgm:spPr/>
      <dgm:t>
        <a:bodyPr/>
        <a:lstStyle/>
        <a:p>
          <a:endParaRPr lang="pt-BR"/>
        </a:p>
      </dgm:t>
    </dgm:pt>
    <dgm:pt modelId="{1E44BEB4-D5AC-4F13-89B0-DC065E2E1EB5}" type="parTrans" cxnId="{09C2F371-9517-47AC-9338-A131630702C0}">
      <dgm:prSet/>
      <dgm:spPr/>
      <dgm:t>
        <a:bodyPr/>
        <a:lstStyle/>
        <a:p>
          <a:endParaRPr lang="pt-BR"/>
        </a:p>
      </dgm:t>
    </dgm:pt>
    <dgm:pt modelId="{F27191ED-E790-45F9-9315-C58FABE0AFAD}" type="pres">
      <dgm:prSet presAssocID="{B54A950F-C58B-477C-8A4C-BB1E4FF712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9DCD4A-7661-44DB-B585-BBF7215AF53B}" type="pres">
      <dgm:prSet presAssocID="{7E3E7E23-D035-4DF3-BDCB-4E52020203E1}" presName="root1" presStyleCnt="0"/>
      <dgm:spPr/>
    </dgm:pt>
    <dgm:pt modelId="{F39F34F7-E0FC-404D-9FD5-15E6C61A51DF}" type="pres">
      <dgm:prSet presAssocID="{7E3E7E23-D035-4DF3-BDCB-4E52020203E1}" presName="LevelOneTextNode" presStyleLbl="node0" presStyleIdx="0" presStyleCnt="1" custScaleX="152781" custLinFactNeighborX="-35608" custLinFactNeighborY="62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EA70F03-DC96-4833-9DFD-58644521033C}" type="pres">
      <dgm:prSet presAssocID="{7E3E7E23-D035-4DF3-BDCB-4E52020203E1}" presName="level2hierChild" presStyleCnt="0"/>
      <dgm:spPr/>
    </dgm:pt>
    <dgm:pt modelId="{AA0B3314-A86F-489A-B426-DE116573045C}" type="pres">
      <dgm:prSet presAssocID="{F843EACD-4DE8-4DCF-9FA9-C048000EFF6E}" presName="conn2-1" presStyleLbl="parChTrans1D2" presStyleIdx="0" presStyleCnt="9"/>
      <dgm:spPr/>
      <dgm:t>
        <a:bodyPr/>
        <a:lstStyle/>
        <a:p>
          <a:endParaRPr lang="pt-BR"/>
        </a:p>
      </dgm:t>
    </dgm:pt>
    <dgm:pt modelId="{026E71FB-52ED-451C-9964-FED8E78FBB30}" type="pres">
      <dgm:prSet presAssocID="{F843EACD-4DE8-4DCF-9FA9-C048000EFF6E}" presName="connTx" presStyleLbl="parChTrans1D2" presStyleIdx="0" presStyleCnt="9"/>
      <dgm:spPr/>
      <dgm:t>
        <a:bodyPr/>
        <a:lstStyle/>
        <a:p>
          <a:endParaRPr lang="pt-BR"/>
        </a:p>
      </dgm:t>
    </dgm:pt>
    <dgm:pt modelId="{45D1828A-CAC7-4B1A-9576-2B5A6FD23663}" type="pres">
      <dgm:prSet presAssocID="{3E3AAE0C-8EBF-45D5-AB06-33E2B94A4400}" presName="root2" presStyleCnt="0"/>
      <dgm:spPr/>
    </dgm:pt>
    <dgm:pt modelId="{8EDFFEE6-305B-4A12-B8BC-71F1EA169F22}" type="pres">
      <dgm:prSet presAssocID="{3E3AAE0C-8EBF-45D5-AB06-33E2B94A4400}" presName="LevelTwoTextNode" presStyleLbl="node2" presStyleIdx="0" presStyleCnt="9" custScaleX="1352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D89C1D-8D09-4D78-AE61-3654B93EEFF6}" type="pres">
      <dgm:prSet presAssocID="{3E3AAE0C-8EBF-45D5-AB06-33E2B94A4400}" presName="level3hierChild" presStyleCnt="0"/>
      <dgm:spPr/>
    </dgm:pt>
    <dgm:pt modelId="{B5E274CB-8E54-49E7-97D0-939C34D5D016}" type="pres">
      <dgm:prSet presAssocID="{6877372C-1DF0-48D0-AD50-E65F55E35134}" presName="conn2-1" presStyleLbl="parChTrans1D3" presStyleIdx="0" presStyleCnt="9"/>
      <dgm:spPr/>
      <dgm:t>
        <a:bodyPr/>
        <a:lstStyle/>
        <a:p>
          <a:endParaRPr lang="pt-BR"/>
        </a:p>
      </dgm:t>
    </dgm:pt>
    <dgm:pt modelId="{81F060B8-3F7B-42E3-A998-2C219E9644A3}" type="pres">
      <dgm:prSet presAssocID="{6877372C-1DF0-48D0-AD50-E65F55E35134}" presName="connTx" presStyleLbl="parChTrans1D3" presStyleIdx="0" presStyleCnt="9"/>
      <dgm:spPr/>
      <dgm:t>
        <a:bodyPr/>
        <a:lstStyle/>
        <a:p>
          <a:endParaRPr lang="pt-BR"/>
        </a:p>
      </dgm:t>
    </dgm:pt>
    <dgm:pt modelId="{A58C529F-B6F0-44EC-B5B7-7D09F74596D4}" type="pres">
      <dgm:prSet presAssocID="{7F47EA08-2619-4449-B99F-23249041E930}" presName="root2" presStyleCnt="0"/>
      <dgm:spPr/>
    </dgm:pt>
    <dgm:pt modelId="{76694C7D-AE6A-4F1D-884F-E4816CBEB5D0}" type="pres">
      <dgm:prSet presAssocID="{7F47EA08-2619-4449-B99F-23249041E930}" presName="LevelTwoTextNode" presStyleLbl="node3" presStyleIdx="0" presStyleCnt="9" custScaleX="1833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F1172F-FEE4-468D-B276-96933B054FEA}" type="pres">
      <dgm:prSet presAssocID="{7F47EA08-2619-4449-B99F-23249041E930}" presName="level3hierChild" presStyleCnt="0"/>
      <dgm:spPr/>
    </dgm:pt>
    <dgm:pt modelId="{BA0D224C-0F61-4851-B7A8-F7E400538E02}" type="pres">
      <dgm:prSet presAssocID="{30851CE9-1EE1-4A6D-BAC4-2EDBED232CC2}" presName="conn2-1" presStyleLbl="parChTrans1D2" presStyleIdx="1" presStyleCnt="9"/>
      <dgm:spPr/>
      <dgm:t>
        <a:bodyPr/>
        <a:lstStyle/>
        <a:p>
          <a:endParaRPr lang="pt-BR"/>
        </a:p>
      </dgm:t>
    </dgm:pt>
    <dgm:pt modelId="{890A1EC4-838B-4948-A793-AD2BFBAB221C}" type="pres">
      <dgm:prSet presAssocID="{30851CE9-1EE1-4A6D-BAC4-2EDBED232CC2}" presName="connTx" presStyleLbl="parChTrans1D2" presStyleIdx="1" presStyleCnt="9"/>
      <dgm:spPr/>
      <dgm:t>
        <a:bodyPr/>
        <a:lstStyle/>
        <a:p>
          <a:endParaRPr lang="pt-BR"/>
        </a:p>
      </dgm:t>
    </dgm:pt>
    <dgm:pt modelId="{59543FCE-78CD-495E-A60B-E277AD46A5F3}" type="pres">
      <dgm:prSet presAssocID="{37B02849-5658-4F55-96FB-97452A01C0ED}" presName="root2" presStyleCnt="0"/>
      <dgm:spPr/>
    </dgm:pt>
    <dgm:pt modelId="{09F6D720-5264-4E6D-83D0-6F240F3D56D7}" type="pres">
      <dgm:prSet presAssocID="{37B02849-5658-4F55-96FB-97452A01C0ED}" presName="LevelTwoTextNode" presStyleLbl="node2" presStyleIdx="1" presStyleCnt="9" custScaleX="1352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ECDC00D-BFBD-48C6-9430-9CEA4827F5D9}" type="pres">
      <dgm:prSet presAssocID="{37B02849-5658-4F55-96FB-97452A01C0ED}" presName="level3hierChild" presStyleCnt="0"/>
      <dgm:spPr/>
    </dgm:pt>
    <dgm:pt modelId="{276CEBA7-DFDD-46A1-882C-670C1BB86D5D}" type="pres">
      <dgm:prSet presAssocID="{6E52012A-B538-448B-A3CB-70AC2F107D9F}" presName="conn2-1" presStyleLbl="parChTrans1D3" presStyleIdx="1" presStyleCnt="9"/>
      <dgm:spPr/>
      <dgm:t>
        <a:bodyPr/>
        <a:lstStyle/>
        <a:p>
          <a:endParaRPr lang="pt-BR"/>
        </a:p>
      </dgm:t>
    </dgm:pt>
    <dgm:pt modelId="{20C9539C-23A6-4904-B1A4-6AE0F5B1DA56}" type="pres">
      <dgm:prSet presAssocID="{6E52012A-B538-448B-A3CB-70AC2F107D9F}" presName="connTx" presStyleLbl="parChTrans1D3" presStyleIdx="1" presStyleCnt="9"/>
      <dgm:spPr/>
      <dgm:t>
        <a:bodyPr/>
        <a:lstStyle/>
        <a:p>
          <a:endParaRPr lang="pt-BR"/>
        </a:p>
      </dgm:t>
    </dgm:pt>
    <dgm:pt modelId="{DDB9108A-537D-41AC-974D-A6663E13C75D}" type="pres">
      <dgm:prSet presAssocID="{9402CF04-079D-4AA5-A6CD-A9F9F736E84C}" presName="root2" presStyleCnt="0"/>
      <dgm:spPr/>
    </dgm:pt>
    <dgm:pt modelId="{3F00FBCE-98FF-4102-93B8-3E5B7DF47739}" type="pres">
      <dgm:prSet presAssocID="{9402CF04-079D-4AA5-A6CD-A9F9F736E84C}" presName="LevelTwoTextNode" presStyleLbl="node3" presStyleIdx="1" presStyleCnt="9" custScaleX="1840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750833-7D10-4C1D-8145-793A5DEFBCE6}" type="pres">
      <dgm:prSet presAssocID="{9402CF04-079D-4AA5-A6CD-A9F9F736E84C}" presName="level3hierChild" presStyleCnt="0"/>
      <dgm:spPr/>
    </dgm:pt>
    <dgm:pt modelId="{3CDD4D88-C523-44EB-B616-5DDF6D5D791D}" type="pres">
      <dgm:prSet presAssocID="{E03DED4F-ECEB-42B8-B868-3EA3D41BF618}" presName="conn2-1" presStyleLbl="parChTrans1D2" presStyleIdx="2" presStyleCnt="9"/>
      <dgm:spPr/>
      <dgm:t>
        <a:bodyPr/>
        <a:lstStyle/>
        <a:p>
          <a:endParaRPr lang="pt-BR"/>
        </a:p>
      </dgm:t>
    </dgm:pt>
    <dgm:pt modelId="{F5BAB982-A92D-475A-82AA-C768C5D00609}" type="pres">
      <dgm:prSet presAssocID="{E03DED4F-ECEB-42B8-B868-3EA3D41BF618}" presName="connTx" presStyleLbl="parChTrans1D2" presStyleIdx="2" presStyleCnt="9"/>
      <dgm:spPr/>
      <dgm:t>
        <a:bodyPr/>
        <a:lstStyle/>
        <a:p>
          <a:endParaRPr lang="pt-BR"/>
        </a:p>
      </dgm:t>
    </dgm:pt>
    <dgm:pt modelId="{CC6DA5F7-B049-49EF-8988-5C3B5D45C66E}" type="pres">
      <dgm:prSet presAssocID="{AD2DA258-0DCA-408B-B79A-84654138D82B}" presName="root2" presStyleCnt="0"/>
      <dgm:spPr/>
    </dgm:pt>
    <dgm:pt modelId="{B3419AD0-B1C6-4020-A2EF-E917A711C69E}" type="pres">
      <dgm:prSet presAssocID="{AD2DA258-0DCA-408B-B79A-84654138D82B}" presName="LevelTwoTextNode" presStyleLbl="node2" presStyleIdx="2" presStyleCnt="9" custScaleX="1352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C8F6A7-C17F-477E-9B8A-C40510DCDC65}" type="pres">
      <dgm:prSet presAssocID="{AD2DA258-0DCA-408B-B79A-84654138D82B}" presName="level3hierChild" presStyleCnt="0"/>
      <dgm:spPr/>
    </dgm:pt>
    <dgm:pt modelId="{D905B495-C0DC-4A2A-A67B-FA983F05B078}" type="pres">
      <dgm:prSet presAssocID="{4780442A-5116-4370-A263-2A6322300141}" presName="conn2-1" presStyleLbl="parChTrans1D3" presStyleIdx="2" presStyleCnt="9"/>
      <dgm:spPr/>
      <dgm:t>
        <a:bodyPr/>
        <a:lstStyle/>
        <a:p>
          <a:endParaRPr lang="pt-BR"/>
        </a:p>
      </dgm:t>
    </dgm:pt>
    <dgm:pt modelId="{F79D91B2-84C5-4068-8BD1-0C2A725056FB}" type="pres">
      <dgm:prSet presAssocID="{4780442A-5116-4370-A263-2A6322300141}" presName="connTx" presStyleLbl="parChTrans1D3" presStyleIdx="2" presStyleCnt="9"/>
      <dgm:spPr/>
      <dgm:t>
        <a:bodyPr/>
        <a:lstStyle/>
        <a:p>
          <a:endParaRPr lang="pt-BR"/>
        </a:p>
      </dgm:t>
    </dgm:pt>
    <dgm:pt modelId="{68BB55D0-C208-486F-9F7F-8AE6779F5850}" type="pres">
      <dgm:prSet presAssocID="{BBCE0BFD-34BB-4D00-8FB6-8932937126F4}" presName="root2" presStyleCnt="0"/>
      <dgm:spPr/>
    </dgm:pt>
    <dgm:pt modelId="{456E216E-2A46-4CC9-8AAF-4FFC5F3CF487}" type="pres">
      <dgm:prSet presAssocID="{BBCE0BFD-34BB-4D00-8FB6-8932937126F4}" presName="LevelTwoTextNode" presStyleLbl="node3" presStyleIdx="2" presStyleCnt="9" custScaleX="1862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EDE5469-DE19-4A4F-82C7-343304E6267E}" type="pres">
      <dgm:prSet presAssocID="{BBCE0BFD-34BB-4D00-8FB6-8932937126F4}" presName="level3hierChild" presStyleCnt="0"/>
      <dgm:spPr/>
    </dgm:pt>
    <dgm:pt modelId="{7076713B-3A4E-4273-84AB-0FB1C805A982}" type="pres">
      <dgm:prSet presAssocID="{71BBC577-2875-42D7-9C54-01403AD01CC9}" presName="conn2-1" presStyleLbl="parChTrans1D2" presStyleIdx="3" presStyleCnt="9"/>
      <dgm:spPr/>
      <dgm:t>
        <a:bodyPr/>
        <a:lstStyle/>
        <a:p>
          <a:endParaRPr lang="pt-BR"/>
        </a:p>
      </dgm:t>
    </dgm:pt>
    <dgm:pt modelId="{447C1AB9-A691-490F-A7C8-75063355436D}" type="pres">
      <dgm:prSet presAssocID="{71BBC577-2875-42D7-9C54-01403AD01CC9}" presName="connTx" presStyleLbl="parChTrans1D2" presStyleIdx="3" presStyleCnt="9"/>
      <dgm:spPr/>
      <dgm:t>
        <a:bodyPr/>
        <a:lstStyle/>
        <a:p>
          <a:endParaRPr lang="pt-BR"/>
        </a:p>
      </dgm:t>
    </dgm:pt>
    <dgm:pt modelId="{FBDD8796-73C3-4F2F-8E11-5F751D026E01}" type="pres">
      <dgm:prSet presAssocID="{5F5ABB37-4FDC-44EF-9CCD-11A51D68D6D6}" presName="root2" presStyleCnt="0"/>
      <dgm:spPr/>
    </dgm:pt>
    <dgm:pt modelId="{16C33031-00CC-4947-8518-34B30D850F34}" type="pres">
      <dgm:prSet presAssocID="{5F5ABB37-4FDC-44EF-9CCD-11A51D68D6D6}" presName="LevelTwoTextNode" presStyleLbl="node2" presStyleIdx="3" presStyleCnt="9" custScaleX="1357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BA9CC0B-2A16-49EC-867A-A15AFFA6F9E4}" type="pres">
      <dgm:prSet presAssocID="{5F5ABB37-4FDC-44EF-9CCD-11A51D68D6D6}" presName="level3hierChild" presStyleCnt="0"/>
      <dgm:spPr/>
    </dgm:pt>
    <dgm:pt modelId="{1AD44DFC-15C4-4054-9AC2-CC98B487BA26}" type="pres">
      <dgm:prSet presAssocID="{E9ABDF54-6137-4A43-891A-084E9657AB70}" presName="conn2-1" presStyleLbl="parChTrans1D3" presStyleIdx="3" presStyleCnt="9"/>
      <dgm:spPr/>
      <dgm:t>
        <a:bodyPr/>
        <a:lstStyle/>
        <a:p>
          <a:endParaRPr lang="pt-BR"/>
        </a:p>
      </dgm:t>
    </dgm:pt>
    <dgm:pt modelId="{41177DB3-C6E1-48C3-B9B1-65B564838986}" type="pres">
      <dgm:prSet presAssocID="{E9ABDF54-6137-4A43-891A-084E9657AB70}" presName="connTx" presStyleLbl="parChTrans1D3" presStyleIdx="3" presStyleCnt="9"/>
      <dgm:spPr/>
      <dgm:t>
        <a:bodyPr/>
        <a:lstStyle/>
        <a:p>
          <a:endParaRPr lang="pt-BR"/>
        </a:p>
      </dgm:t>
    </dgm:pt>
    <dgm:pt modelId="{369FB3F1-EB4D-4108-9C73-B10C133B1FC2}" type="pres">
      <dgm:prSet presAssocID="{23315B95-BD44-4F71-ACC3-87DF97B8D6F6}" presName="root2" presStyleCnt="0"/>
      <dgm:spPr/>
    </dgm:pt>
    <dgm:pt modelId="{D80179C4-F2CB-4098-A035-35951FC93548}" type="pres">
      <dgm:prSet presAssocID="{23315B95-BD44-4F71-ACC3-87DF97B8D6F6}" presName="LevelTwoTextNode" presStyleLbl="node3" presStyleIdx="3" presStyleCnt="9" custScaleX="18447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041378-E15C-476B-87C1-070EAEFFC5B4}" type="pres">
      <dgm:prSet presAssocID="{23315B95-BD44-4F71-ACC3-87DF97B8D6F6}" presName="level3hierChild" presStyleCnt="0"/>
      <dgm:spPr/>
    </dgm:pt>
    <dgm:pt modelId="{BA16027E-3ED5-430C-B124-5606F66C6266}" type="pres">
      <dgm:prSet presAssocID="{D484B6D5-AA69-4B01-9898-1C363C16E279}" presName="conn2-1" presStyleLbl="parChTrans1D2" presStyleIdx="4" presStyleCnt="9"/>
      <dgm:spPr/>
      <dgm:t>
        <a:bodyPr/>
        <a:lstStyle/>
        <a:p>
          <a:endParaRPr lang="pt-BR"/>
        </a:p>
      </dgm:t>
    </dgm:pt>
    <dgm:pt modelId="{F12AD9A9-E53F-4495-86F6-C6BF51BA7DCF}" type="pres">
      <dgm:prSet presAssocID="{D484B6D5-AA69-4B01-9898-1C363C16E279}" presName="connTx" presStyleLbl="parChTrans1D2" presStyleIdx="4" presStyleCnt="9"/>
      <dgm:spPr/>
      <dgm:t>
        <a:bodyPr/>
        <a:lstStyle/>
        <a:p>
          <a:endParaRPr lang="pt-BR"/>
        </a:p>
      </dgm:t>
    </dgm:pt>
    <dgm:pt modelId="{6C1F78EC-2AD8-48F7-AE76-A9974E9F11E7}" type="pres">
      <dgm:prSet presAssocID="{9C741FDF-F3B9-4079-A660-A3417063112D}" presName="root2" presStyleCnt="0"/>
      <dgm:spPr/>
    </dgm:pt>
    <dgm:pt modelId="{2A13A713-A6F3-42D9-9194-CF5AA44EAE86}" type="pres">
      <dgm:prSet presAssocID="{9C741FDF-F3B9-4079-A660-A3417063112D}" presName="LevelTwoTextNode" presStyleLbl="node2" presStyleIdx="4" presStyleCnt="9" custScaleX="1360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B4C327-2E2C-4BC5-95D6-0B4F91F95035}" type="pres">
      <dgm:prSet presAssocID="{9C741FDF-F3B9-4079-A660-A3417063112D}" presName="level3hierChild" presStyleCnt="0"/>
      <dgm:spPr/>
    </dgm:pt>
    <dgm:pt modelId="{86BAA9B6-0F53-4851-8696-AE797E25910B}" type="pres">
      <dgm:prSet presAssocID="{EA818EDD-F191-43A9-AFD6-1ECF091254DE}" presName="conn2-1" presStyleLbl="parChTrans1D3" presStyleIdx="4" presStyleCnt="9"/>
      <dgm:spPr/>
      <dgm:t>
        <a:bodyPr/>
        <a:lstStyle/>
        <a:p>
          <a:endParaRPr lang="pt-BR"/>
        </a:p>
      </dgm:t>
    </dgm:pt>
    <dgm:pt modelId="{28CC73C1-71A1-46DB-8884-D71F4FA1762F}" type="pres">
      <dgm:prSet presAssocID="{EA818EDD-F191-43A9-AFD6-1ECF091254DE}" presName="connTx" presStyleLbl="parChTrans1D3" presStyleIdx="4" presStyleCnt="9"/>
      <dgm:spPr/>
      <dgm:t>
        <a:bodyPr/>
        <a:lstStyle/>
        <a:p>
          <a:endParaRPr lang="pt-BR"/>
        </a:p>
      </dgm:t>
    </dgm:pt>
    <dgm:pt modelId="{58290F1E-F5D8-46D5-97A3-A2B6F84DE1E4}" type="pres">
      <dgm:prSet presAssocID="{9913277F-77D9-4ADD-B538-7EBA5619F6B0}" presName="root2" presStyleCnt="0"/>
      <dgm:spPr/>
    </dgm:pt>
    <dgm:pt modelId="{245E424A-7B46-45A9-A9C4-85F05C5F6204}" type="pres">
      <dgm:prSet presAssocID="{9913277F-77D9-4ADD-B538-7EBA5619F6B0}" presName="LevelTwoTextNode" presStyleLbl="node3" presStyleIdx="4" presStyleCnt="9" custScaleX="1832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D7177B8-C58E-41B2-BE3F-6AA3593B6DB7}" type="pres">
      <dgm:prSet presAssocID="{9913277F-77D9-4ADD-B538-7EBA5619F6B0}" presName="level3hierChild" presStyleCnt="0"/>
      <dgm:spPr/>
    </dgm:pt>
    <dgm:pt modelId="{F212F86E-847D-4206-9556-90511EF6AC8B}" type="pres">
      <dgm:prSet presAssocID="{4ED3969D-031F-4FE4-B8AC-7472135BAAC3}" presName="conn2-1" presStyleLbl="parChTrans1D2" presStyleIdx="5" presStyleCnt="9"/>
      <dgm:spPr/>
      <dgm:t>
        <a:bodyPr/>
        <a:lstStyle/>
        <a:p>
          <a:endParaRPr lang="pt-BR"/>
        </a:p>
      </dgm:t>
    </dgm:pt>
    <dgm:pt modelId="{BA0A7EBD-5A64-46F2-9FA8-4B8F34B4CEA6}" type="pres">
      <dgm:prSet presAssocID="{4ED3969D-031F-4FE4-B8AC-7472135BAAC3}" presName="connTx" presStyleLbl="parChTrans1D2" presStyleIdx="5" presStyleCnt="9"/>
      <dgm:spPr/>
      <dgm:t>
        <a:bodyPr/>
        <a:lstStyle/>
        <a:p>
          <a:endParaRPr lang="pt-BR"/>
        </a:p>
      </dgm:t>
    </dgm:pt>
    <dgm:pt modelId="{FB515A0E-4B72-4739-A194-C536029EE596}" type="pres">
      <dgm:prSet presAssocID="{16336A28-E7AD-4BD4-B749-E62BE4DAE4FA}" presName="root2" presStyleCnt="0"/>
      <dgm:spPr/>
    </dgm:pt>
    <dgm:pt modelId="{34FE5BFE-A187-49FB-AC90-78976F123DB3}" type="pres">
      <dgm:prSet presAssocID="{16336A28-E7AD-4BD4-B749-E62BE4DAE4FA}" presName="LevelTwoTextNode" presStyleLbl="node2" presStyleIdx="5" presStyleCnt="9" custScaleX="1383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3D182FB-1138-4044-AB44-207082175C40}" type="pres">
      <dgm:prSet presAssocID="{16336A28-E7AD-4BD4-B749-E62BE4DAE4FA}" presName="level3hierChild" presStyleCnt="0"/>
      <dgm:spPr/>
    </dgm:pt>
    <dgm:pt modelId="{86652ECA-DB77-4D1A-AB0E-C39435C2585A}" type="pres">
      <dgm:prSet presAssocID="{AAB642B3-962E-4F22-A76F-5448FC98AD37}" presName="conn2-1" presStyleLbl="parChTrans1D3" presStyleIdx="5" presStyleCnt="9"/>
      <dgm:spPr/>
      <dgm:t>
        <a:bodyPr/>
        <a:lstStyle/>
        <a:p>
          <a:endParaRPr lang="pt-BR"/>
        </a:p>
      </dgm:t>
    </dgm:pt>
    <dgm:pt modelId="{2D763313-F71D-4965-B6CB-E5B053E353DD}" type="pres">
      <dgm:prSet presAssocID="{AAB642B3-962E-4F22-A76F-5448FC98AD37}" presName="connTx" presStyleLbl="parChTrans1D3" presStyleIdx="5" presStyleCnt="9"/>
      <dgm:spPr/>
      <dgm:t>
        <a:bodyPr/>
        <a:lstStyle/>
        <a:p>
          <a:endParaRPr lang="pt-BR"/>
        </a:p>
      </dgm:t>
    </dgm:pt>
    <dgm:pt modelId="{E85A07D1-B025-4EFA-805E-48D93A7136DE}" type="pres">
      <dgm:prSet presAssocID="{8F343343-C5DD-4207-857F-FB37B3EBACF0}" presName="root2" presStyleCnt="0"/>
      <dgm:spPr/>
    </dgm:pt>
    <dgm:pt modelId="{DB7C0E72-E3AB-4C02-A7F6-A3EB71C87C44}" type="pres">
      <dgm:prSet presAssocID="{8F343343-C5DD-4207-857F-FB37B3EBACF0}" presName="LevelTwoTextNode" presStyleLbl="node3" presStyleIdx="5" presStyleCnt="9" custScaleX="1830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84267B-491E-49BD-AB7B-6568A419A846}" type="pres">
      <dgm:prSet presAssocID="{8F343343-C5DD-4207-857F-FB37B3EBACF0}" presName="level3hierChild" presStyleCnt="0"/>
      <dgm:spPr/>
    </dgm:pt>
    <dgm:pt modelId="{69C67FE8-28E6-4CBE-98E9-CFED93B1D04A}" type="pres">
      <dgm:prSet presAssocID="{D306E3A7-ED64-4645-B0DE-BC6C59B18691}" presName="conn2-1" presStyleLbl="parChTrans1D2" presStyleIdx="6" presStyleCnt="9"/>
      <dgm:spPr/>
      <dgm:t>
        <a:bodyPr/>
        <a:lstStyle/>
        <a:p>
          <a:endParaRPr lang="pt-BR"/>
        </a:p>
      </dgm:t>
    </dgm:pt>
    <dgm:pt modelId="{6A00A694-DC9B-4C67-B2A2-3A389C16BF39}" type="pres">
      <dgm:prSet presAssocID="{D306E3A7-ED64-4645-B0DE-BC6C59B18691}" presName="connTx" presStyleLbl="parChTrans1D2" presStyleIdx="6" presStyleCnt="9"/>
      <dgm:spPr/>
      <dgm:t>
        <a:bodyPr/>
        <a:lstStyle/>
        <a:p>
          <a:endParaRPr lang="pt-BR"/>
        </a:p>
      </dgm:t>
    </dgm:pt>
    <dgm:pt modelId="{FA4EB9D8-4133-4E47-ABED-D01D56F9FE64}" type="pres">
      <dgm:prSet presAssocID="{74858231-EF68-4144-BF7A-1F429DD1C23A}" presName="root2" presStyleCnt="0"/>
      <dgm:spPr/>
    </dgm:pt>
    <dgm:pt modelId="{753C2047-01E1-462F-98AF-A977269D6073}" type="pres">
      <dgm:prSet presAssocID="{74858231-EF68-4144-BF7A-1F429DD1C23A}" presName="LevelTwoTextNode" presStyleLbl="node2" presStyleIdx="6" presStyleCnt="9" custScaleX="13907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8CE8B4-EA35-4469-908A-C3B68971CD48}" type="pres">
      <dgm:prSet presAssocID="{74858231-EF68-4144-BF7A-1F429DD1C23A}" presName="level3hierChild" presStyleCnt="0"/>
      <dgm:spPr/>
    </dgm:pt>
    <dgm:pt modelId="{FF97C549-2829-486F-879A-19C5C6E5D286}" type="pres">
      <dgm:prSet presAssocID="{1E44BEB4-D5AC-4F13-89B0-DC065E2E1EB5}" presName="conn2-1" presStyleLbl="parChTrans1D3" presStyleIdx="6" presStyleCnt="9"/>
      <dgm:spPr/>
      <dgm:t>
        <a:bodyPr/>
        <a:lstStyle/>
        <a:p>
          <a:endParaRPr lang="pt-BR"/>
        </a:p>
      </dgm:t>
    </dgm:pt>
    <dgm:pt modelId="{816F30C9-E3DF-48CA-A5A3-DF13296DC476}" type="pres">
      <dgm:prSet presAssocID="{1E44BEB4-D5AC-4F13-89B0-DC065E2E1EB5}" presName="connTx" presStyleLbl="parChTrans1D3" presStyleIdx="6" presStyleCnt="9"/>
      <dgm:spPr/>
      <dgm:t>
        <a:bodyPr/>
        <a:lstStyle/>
        <a:p>
          <a:endParaRPr lang="pt-BR"/>
        </a:p>
      </dgm:t>
    </dgm:pt>
    <dgm:pt modelId="{18EBA079-D72B-47C3-8C45-02FD2B41E833}" type="pres">
      <dgm:prSet presAssocID="{97022B62-2061-4205-9F95-B970C9CADF5F}" presName="root2" presStyleCnt="0"/>
      <dgm:spPr/>
    </dgm:pt>
    <dgm:pt modelId="{5E86C016-C81D-4666-B934-F89467C412DE}" type="pres">
      <dgm:prSet presAssocID="{97022B62-2061-4205-9F95-B970C9CADF5F}" presName="LevelTwoTextNode" presStyleLbl="node3" presStyleIdx="6" presStyleCnt="9" custScaleX="1802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C6F5C54-26F1-4B74-8FDF-5B714B9FD2B0}" type="pres">
      <dgm:prSet presAssocID="{97022B62-2061-4205-9F95-B970C9CADF5F}" presName="level3hierChild" presStyleCnt="0"/>
      <dgm:spPr/>
    </dgm:pt>
    <dgm:pt modelId="{CC34E8A8-69E5-4D19-A6E6-87D6B38994A2}" type="pres">
      <dgm:prSet presAssocID="{693310B8-5A78-45D5-95B9-2CCBCCB461A8}" presName="conn2-1" presStyleLbl="parChTrans1D2" presStyleIdx="7" presStyleCnt="9"/>
      <dgm:spPr/>
      <dgm:t>
        <a:bodyPr/>
        <a:lstStyle/>
        <a:p>
          <a:endParaRPr lang="pt-BR"/>
        </a:p>
      </dgm:t>
    </dgm:pt>
    <dgm:pt modelId="{7B344271-3717-430B-AE01-64836E5F360A}" type="pres">
      <dgm:prSet presAssocID="{693310B8-5A78-45D5-95B9-2CCBCCB461A8}" presName="connTx" presStyleLbl="parChTrans1D2" presStyleIdx="7" presStyleCnt="9"/>
      <dgm:spPr/>
      <dgm:t>
        <a:bodyPr/>
        <a:lstStyle/>
        <a:p>
          <a:endParaRPr lang="pt-BR"/>
        </a:p>
      </dgm:t>
    </dgm:pt>
    <dgm:pt modelId="{C1F521C6-956C-496F-97BF-07C898325FA8}" type="pres">
      <dgm:prSet presAssocID="{5AC5D80C-EDF1-43E3-987F-DC98587B58C1}" presName="root2" presStyleCnt="0"/>
      <dgm:spPr/>
    </dgm:pt>
    <dgm:pt modelId="{553C503E-B317-4337-8029-D3869F0A35E3}" type="pres">
      <dgm:prSet presAssocID="{5AC5D80C-EDF1-43E3-987F-DC98587B58C1}" presName="LevelTwoTextNode" presStyleLbl="node2" presStyleIdx="7" presStyleCnt="9" custScaleX="1358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A1DCDE-9BB1-4BE9-B364-31334080680D}" type="pres">
      <dgm:prSet presAssocID="{5AC5D80C-EDF1-43E3-987F-DC98587B58C1}" presName="level3hierChild" presStyleCnt="0"/>
      <dgm:spPr/>
    </dgm:pt>
    <dgm:pt modelId="{9555A0B8-77A5-4870-842F-2968A4A49E88}" type="pres">
      <dgm:prSet presAssocID="{C6074FC3-E68E-4EE5-9B56-82CEB9A34760}" presName="conn2-1" presStyleLbl="parChTrans1D3" presStyleIdx="7" presStyleCnt="9"/>
      <dgm:spPr/>
      <dgm:t>
        <a:bodyPr/>
        <a:lstStyle/>
        <a:p>
          <a:endParaRPr lang="pt-BR"/>
        </a:p>
      </dgm:t>
    </dgm:pt>
    <dgm:pt modelId="{2E66B28A-9B35-42D9-B9E2-CE649AA19501}" type="pres">
      <dgm:prSet presAssocID="{C6074FC3-E68E-4EE5-9B56-82CEB9A34760}" presName="connTx" presStyleLbl="parChTrans1D3" presStyleIdx="7" presStyleCnt="9"/>
      <dgm:spPr/>
      <dgm:t>
        <a:bodyPr/>
        <a:lstStyle/>
        <a:p>
          <a:endParaRPr lang="pt-BR"/>
        </a:p>
      </dgm:t>
    </dgm:pt>
    <dgm:pt modelId="{384756F9-D4BB-4C96-B0C4-CB2BD3DC834E}" type="pres">
      <dgm:prSet presAssocID="{0D99DAB3-3C37-4D1C-AABE-FBDA3146A790}" presName="root2" presStyleCnt="0"/>
      <dgm:spPr/>
    </dgm:pt>
    <dgm:pt modelId="{865941AF-09E4-404C-A31F-87AE322C296C}" type="pres">
      <dgm:prSet presAssocID="{0D99DAB3-3C37-4D1C-AABE-FBDA3146A790}" presName="LevelTwoTextNode" presStyleLbl="node3" presStyleIdx="7" presStyleCnt="9" custScaleX="1863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F0F318-8920-444A-883E-31E69AA56629}" type="pres">
      <dgm:prSet presAssocID="{0D99DAB3-3C37-4D1C-AABE-FBDA3146A790}" presName="level3hierChild" presStyleCnt="0"/>
      <dgm:spPr/>
    </dgm:pt>
    <dgm:pt modelId="{16399B86-9C4C-426B-A0BB-90DB30A2B217}" type="pres">
      <dgm:prSet presAssocID="{BD0EB680-348C-4F89-98D9-9D79B4F74624}" presName="conn2-1" presStyleLbl="parChTrans1D2" presStyleIdx="8" presStyleCnt="9"/>
      <dgm:spPr/>
      <dgm:t>
        <a:bodyPr/>
        <a:lstStyle/>
        <a:p>
          <a:endParaRPr lang="pt-BR"/>
        </a:p>
      </dgm:t>
    </dgm:pt>
    <dgm:pt modelId="{D9D6E4BC-38F0-44A8-AA71-BF63A94BE677}" type="pres">
      <dgm:prSet presAssocID="{BD0EB680-348C-4F89-98D9-9D79B4F74624}" presName="connTx" presStyleLbl="parChTrans1D2" presStyleIdx="8" presStyleCnt="9"/>
      <dgm:spPr/>
      <dgm:t>
        <a:bodyPr/>
        <a:lstStyle/>
        <a:p>
          <a:endParaRPr lang="pt-BR"/>
        </a:p>
      </dgm:t>
    </dgm:pt>
    <dgm:pt modelId="{2B86AF84-BE06-4BE0-90D9-9B06F06B5319}" type="pres">
      <dgm:prSet presAssocID="{83E5FA3D-DDC4-491E-9891-A5EE500388DF}" presName="root2" presStyleCnt="0"/>
      <dgm:spPr/>
    </dgm:pt>
    <dgm:pt modelId="{ACA89907-BE98-4F82-886D-2A5F689F927E}" type="pres">
      <dgm:prSet presAssocID="{83E5FA3D-DDC4-491E-9891-A5EE500388DF}" presName="LevelTwoTextNode" presStyleLbl="node2" presStyleIdx="8" presStyleCnt="9" custScaleX="1325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57D1868-F184-4B8A-AC48-0EE73C6E3CA9}" type="pres">
      <dgm:prSet presAssocID="{83E5FA3D-DDC4-491E-9891-A5EE500388DF}" presName="level3hierChild" presStyleCnt="0"/>
      <dgm:spPr/>
    </dgm:pt>
    <dgm:pt modelId="{E5C34E9F-E661-4211-9E09-B125AE3CBD5A}" type="pres">
      <dgm:prSet presAssocID="{122F4EC7-FF3F-4AED-ABA7-B8C0D3A4B83F}" presName="conn2-1" presStyleLbl="parChTrans1D3" presStyleIdx="8" presStyleCnt="9"/>
      <dgm:spPr/>
      <dgm:t>
        <a:bodyPr/>
        <a:lstStyle/>
        <a:p>
          <a:endParaRPr lang="pt-BR"/>
        </a:p>
      </dgm:t>
    </dgm:pt>
    <dgm:pt modelId="{05C1213A-683B-454B-A813-69AAE0243FAA}" type="pres">
      <dgm:prSet presAssocID="{122F4EC7-FF3F-4AED-ABA7-B8C0D3A4B83F}" presName="connTx" presStyleLbl="parChTrans1D3" presStyleIdx="8" presStyleCnt="9"/>
      <dgm:spPr/>
      <dgm:t>
        <a:bodyPr/>
        <a:lstStyle/>
        <a:p>
          <a:endParaRPr lang="pt-BR"/>
        </a:p>
      </dgm:t>
    </dgm:pt>
    <dgm:pt modelId="{4CDECE44-CE2F-42E8-8B91-D451AF790916}" type="pres">
      <dgm:prSet presAssocID="{D4F766A8-F097-4220-B3A1-81BA73A5F9B5}" presName="root2" presStyleCnt="0"/>
      <dgm:spPr/>
    </dgm:pt>
    <dgm:pt modelId="{0142CE75-B6B6-4BD0-87DA-8B6B78A75570}" type="pres">
      <dgm:prSet presAssocID="{D4F766A8-F097-4220-B3A1-81BA73A5F9B5}" presName="LevelTwoTextNode" presStyleLbl="node3" presStyleIdx="8" presStyleCnt="9" custScaleX="1894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0EF0B8-2F8B-4D97-985E-787C59F8CEAD}" type="pres">
      <dgm:prSet presAssocID="{D4F766A8-F097-4220-B3A1-81BA73A5F9B5}" presName="level3hierChild" presStyleCnt="0"/>
      <dgm:spPr/>
    </dgm:pt>
  </dgm:ptLst>
  <dgm:cxnLst>
    <dgm:cxn modelId="{72D836B5-541A-40EE-AEB5-5E3836F9B1D7}" type="presOf" srcId="{F843EACD-4DE8-4DCF-9FA9-C048000EFF6E}" destId="{026E71FB-52ED-451C-9964-FED8E78FBB30}" srcOrd="1" destOrd="0" presId="urn:microsoft.com/office/officeart/2005/8/layout/hierarchy2"/>
    <dgm:cxn modelId="{8E6496BC-F6C4-4BF9-943A-6CA096139018}" type="presOf" srcId="{0D99DAB3-3C37-4D1C-AABE-FBDA3146A790}" destId="{865941AF-09E4-404C-A31F-87AE322C296C}" srcOrd="0" destOrd="0" presId="urn:microsoft.com/office/officeart/2005/8/layout/hierarchy2"/>
    <dgm:cxn modelId="{7E181E28-F856-45ED-9753-2B391A530082}" type="presOf" srcId="{AD2DA258-0DCA-408B-B79A-84654138D82B}" destId="{B3419AD0-B1C6-4020-A2EF-E917A711C69E}" srcOrd="0" destOrd="0" presId="urn:microsoft.com/office/officeart/2005/8/layout/hierarchy2"/>
    <dgm:cxn modelId="{411FB41A-846B-4B22-9CEE-457682BE4771}" type="presOf" srcId="{693310B8-5A78-45D5-95B9-2CCBCCB461A8}" destId="{CC34E8A8-69E5-4D19-A6E6-87D6B38994A2}" srcOrd="0" destOrd="0" presId="urn:microsoft.com/office/officeart/2005/8/layout/hierarchy2"/>
    <dgm:cxn modelId="{A5EA9520-0029-4F2B-8151-EFB7F628A389}" srcId="{7E3E7E23-D035-4DF3-BDCB-4E52020203E1}" destId="{74858231-EF68-4144-BF7A-1F429DD1C23A}" srcOrd="6" destOrd="0" parTransId="{D306E3A7-ED64-4645-B0DE-BC6C59B18691}" sibTransId="{7F499CDC-1D92-4145-A9CB-22CF0C9D4961}"/>
    <dgm:cxn modelId="{1D118795-4F2B-4203-9A4C-E7B400AD8500}" type="presOf" srcId="{693310B8-5A78-45D5-95B9-2CCBCCB461A8}" destId="{7B344271-3717-430B-AE01-64836E5F360A}" srcOrd="1" destOrd="0" presId="urn:microsoft.com/office/officeart/2005/8/layout/hierarchy2"/>
    <dgm:cxn modelId="{6395D939-DC16-4D39-B91E-E78B2520F7E7}" type="presOf" srcId="{1E44BEB4-D5AC-4F13-89B0-DC065E2E1EB5}" destId="{816F30C9-E3DF-48CA-A5A3-DF13296DC476}" srcOrd="1" destOrd="0" presId="urn:microsoft.com/office/officeart/2005/8/layout/hierarchy2"/>
    <dgm:cxn modelId="{7E3F6B60-7693-4736-A427-30EB5B3169DE}" type="presOf" srcId="{1E44BEB4-D5AC-4F13-89B0-DC065E2E1EB5}" destId="{FF97C549-2829-486F-879A-19C5C6E5D286}" srcOrd="0" destOrd="0" presId="urn:microsoft.com/office/officeart/2005/8/layout/hierarchy2"/>
    <dgm:cxn modelId="{5CD35C1F-A82F-476B-96D6-4CDEAD3AF732}" type="presOf" srcId="{C6074FC3-E68E-4EE5-9B56-82CEB9A34760}" destId="{2E66B28A-9B35-42D9-B9E2-CE649AA19501}" srcOrd="1" destOrd="0" presId="urn:microsoft.com/office/officeart/2005/8/layout/hierarchy2"/>
    <dgm:cxn modelId="{F2AA5733-1C46-428C-BAB1-4845392A5371}" type="presOf" srcId="{AAB642B3-962E-4F22-A76F-5448FC98AD37}" destId="{2D763313-F71D-4965-B6CB-E5B053E353DD}" srcOrd="1" destOrd="0" presId="urn:microsoft.com/office/officeart/2005/8/layout/hierarchy2"/>
    <dgm:cxn modelId="{1640065B-7832-40C9-9C87-0D933A63906C}" srcId="{5AC5D80C-EDF1-43E3-987F-DC98587B58C1}" destId="{0D99DAB3-3C37-4D1C-AABE-FBDA3146A790}" srcOrd="0" destOrd="0" parTransId="{C6074FC3-E68E-4EE5-9B56-82CEB9A34760}" sibTransId="{F28B041A-7D98-41E9-96C4-C8CB8557E62F}"/>
    <dgm:cxn modelId="{4CDF0086-3264-4C9A-A997-F8258A8401B7}" srcId="{7E3E7E23-D035-4DF3-BDCB-4E52020203E1}" destId="{3E3AAE0C-8EBF-45D5-AB06-33E2B94A4400}" srcOrd="0" destOrd="0" parTransId="{F843EACD-4DE8-4DCF-9FA9-C048000EFF6E}" sibTransId="{B90C4C19-B751-4B4D-917A-C7E66F51C7BF}"/>
    <dgm:cxn modelId="{72D1433C-1DDB-4335-9AC3-CBD9729BD542}" srcId="{7E3E7E23-D035-4DF3-BDCB-4E52020203E1}" destId="{9C741FDF-F3B9-4079-A660-A3417063112D}" srcOrd="4" destOrd="0" parTransId="{D484B6D5-AA69-4B01-9898-1C363C16E279}" sibTransId="{9B66E6A2-9C6C-44A9-B3AF-6808C439923E}"/>
    <dgm:cxn modelId="{11031242-9306-4F7D-94C2-92E3D72BAA02}" srcId="{37B02849-5658-4F55-96FB-97452A01C0ED}" destId="{9402CF04-079D-4AA5-A6CD-A9F9F736E84C}" srcOrd="0" destOrd="0" parTransId="{6E52012A-B538-448B-A3CB-70AC2F107D9F}" sibTransId="{E8C641EA-A010-4D4E-840E-75B421678269}"/>
    <dgm:cxn modelId="{F4C3095E-F889-408D-88B8-EB8D49E05B19}" type="presOf" srcId="{71BBC577-2875-42D7-9C54-01403AD01CC9}" destId="{447C1AB9-A691-490F-A7C8-75063355436D}" srcOrd="1" destOrd="0" presId="urn:microsoft.com/office/officeart/2005/8/layout/hierarchy2"/>
    <dgm:cxn modelId="{09C2F371-9517-47AC-9338-A131630702C0}" srcId="{74858231-EF68-4144-BF7A-1F429DD1C23A}" destId="{97022B62-2061-4205-9F95-B970C9CADF5F}" srcOrd="0" destOrd="0" parTransId="{1E44BEB4-D5AC-4F13-89B0-DC065E2E1EB5}" sibTransId="{3B53DF1F-6CDE-43E3-81CA-03DF3331E350}"/>
    <dgm:cxn modelId="{4E29CF6B-43FE-4155-A079-628DFBDF7E02}" type="presOf" srcId="{B54A950F-C58B-477C-8A4C-BB1E4FF712F7}" destId="{F27191ED-E790-45F9-9315-C58FABE0AFAD}" srcOrd="0" destOrd="0" presId="urn:microsoft.com/office/officeart/2005/8/layout/hierarchy2"/>
    <dgm:cxn modelId="{054EF466-55F7-422A-B6EF-8F8F603A1C12}" type="presOf" srcId="{74858231-EF68-4144-BF7A-1F429DD1C23A}" destId="{753C2047-01E1-462F-98AF-A977269D6073}" srcOrd="0" destOrd="0" presId="urn:microsoft.com/office/officeart/2005/8/layout/hierarchy2"/>
    <dgm:cxn modelId="{D0C6EE56-9696-4E78-B6E2-4F9ECBAD5A59}" type="presOf" srcId="{37B02849-5658-4F55-96FB-97452A01C0ED}" destId="{09F6D720-5264-4E6D-83D0-6F240F3D56D7}" srcOrd="0" destOrd="0" presId="urn:microsoft.com/office/officeart/2005/8/layout/hierarchy2"/>
    <dgm:cxn modelId="{55D2C4AB-C53A-44BA-BB20-2D1EC917C099}" type="presOf" srcId="{BBCE0BFD-34BB-4D00-8FB6-8932937126F4}" destId="{456E216E-2A46-4CC9-8AAF-4FFC5F3CF487}" srcOrd="0" destOrd="0" presId="urn:microsoft.com/office/officeart/2005/8/layout/hierarchy2"/>
    <dgm:cxn modelId="{1AFF82B0-3221-481C-9C10-19F900882BBD}" srcId="{AD2DA258-0DCA-408B-B79A-84654138D82B}" destId="{BBCE0BFD-34BB-4D00-8FB6-8932937126F4}" srcOrd="0" destOrd="0" parTransId="{4780442A-5116-4370-A263-2A6322300141}" sibTransId="{02CBE4E6-D112-4F1E-B9AE-803EA6D36AA0}"/>
    <dgm:cxn modelId="{555B8ECC-E9AB-47BA-959B-5B2007A2F703}" type="presOf" srcId="{122F4EC7-FF3F-4AED-ABA7-B8C0D3A4B83F}" destId="{E5C34E9F-E661-4211-9E09-B125AE3CBD5A}" srcOrd="0" destOrd="0" presId="urn:microsoft.com/office/officeart/2005/8/layout/hierarchy2"/>
    <dgm:cxn modelId="{0D66D913-555E-460D-A074-47C35DDE14D0}" type="presOf" srcId="{BD0EB680-348C-4F89-98D9-9D79B4F74624}" destId="{D9D6E4BC-38F0-44A8-AA71-BF63A94BE677}" srcOrd="1" destOrd="0" presId="urn:microsoft.com/office/officeart/2005/8/layout/hierarchy2"/>
    <dgm:cxn modelId="{C9BEA555-3B40-40E0-834D-4BCC6EE4B6AF}" type="presOf" srcId="{4780442A-5116-4370-A263-2A6322300141}" destId="{D905B495-C0DC-4A2A-A67B-FA983F05B078}" srcOrd="0" destOrd="0" presId="urn:microsoft.com/office/officeart/2005/8/layout/hierarchy2"/>
    <dgm:cxn modelId="{C87D2947-6049-4DB4-AF32-55A2DEF4EAD4}" type="presOf" srcId="{EA818EDD-F191-43A9-AFD6-1ECF091254DE}" destId="{28CC73C1-71A1-46DB-8884-D71F4FA1762F}" srcOrd="1" destOrd="0" presId="urn:microsoft.com/office/officeart/2005/8/layout/hierarchy2"/>
    <dgm:cxn modelId="{A22A26C8-D3A6-492B-ACC2-B7735630182A}" type="presOf" srcId="{122F4EC7-FF3F-4AED-ABA7-B8C0D3A4B83F}" destId="{05C1213A-683B-454B-A813-69AAE0243FAA}" srcOrd="1" destOrd="0" presId="urn:microsoft.com/office/officeart/2005/8/layout/hierarchy2"/>
    <dgm:cxn modelId="{8E67D526-3E72-49DA-A09C-D8512F9124B3}" type="presOf" srcId="{6E52012A-B538-448B-A3CB-70AC2F107D9F}" destId="{276CEBA7-DFDD-46A1-882C-670C1BB86D5D}" srcOrd="0" destOrd="0" presId="urn:microsoft.com/office/officeart/2005/8/layout/hierarchy2"/>
    <dgm:cxn modelId="{2FCA6075-997B-4569-BE09-A8217C7A5C2B}" type="presOf" srcId="{D306E3A7-ED64-4645-B0DE-BC6C59B18691}" destId="{6A00A694-DC9B-4C67-B2A2-3A389C16BF39}" srcOrd="1" destOrd="0" presId="urn:microsoft.com/office/officeart/2005/8/layout/hierarchy2"/>
    <dgm:cxn modelId="{3FC03D17-B13A-45D1-B9E4-7A5A1EF54155}" type="presOf" srcId="{E03DED4F-ECEB-42B8-B868-3EA3D41BF618}" destId="{F5BAB982-A92D-475A-82AA-C768C5D00609}" srcOrd="1" destOrd="0" presId="urn:microsoft.com/office/officeart/2005/8/layout/hierarchy2"/>
    <dgm:cxn modelId="{771AD75E-887B-4853-84FE-792CC4CAEAA8}" srcId="{7E3E7E23-D035-4DF3-BDCB-4E52020203E1}" destId="{83E5FA3D-DDC4-491E-9891-A5EE500388DF}" srcOrd="8" destOrd="0" parTransId="{BD0EB680-348C-4F89-98D9-9D79B4F74624}" sibTransId="{70740172-D534-4EF6-8E72-A0FB59F1340C}"/>
    <dgm:cxn modelId="{FBDF0B67-34B3-4897-A2AA-78994071B709}" type="presOf" srcId="{7E3E7E23-D035-4DF3-BDCB-4E52020203E1}" destId="{F39F34F7-E0FC-404D-9FD5-15E6C61A51DF}" srcOrd="0" destOrd="0" presId="urn:microsoft.com/office/officeart/2005/8/layout/hierarchy2"/>
    <dgm:cxn modelId="{9BBAA186-5414-4510-99DE-CCE3CC86A005}" type="presOf" srcId="{83E5FA3D-DDC4-491E-9891-A5EE500388DF}" destId="{ACA89907-BE98-4F82-886D-2A5F689F927E}" srcOrd="0" destOrd="0" presId="urn:microsoft.com/office/officeart/2005/8/layout/hierarchy2"/>
    <dgm:cxn modelId="{2928E6A9-16D7-4B16-BEED-F18D7F707BD1}" type="presOf" srcId="{3E3AAE0C-8EBF-45D5-AB06-33E2B94A4400}" destId="{8EDFFEE6-305B-4A12-B8BC-71F1EA169F22}" srcOrd="0" destOrd="0" presId="urn:microsoft.com/office/officeart/2005/8/layout/hierarchy2"/>
    <dgm:cxn modelId="{CC608077-AE42-4C2B-A822-F80920A0F4D6}" srcId="{7E3E7E23-D035-4DF3-BDCB-4E52020203E1}" destId="{37B02849-5658-4F55-96FB-97452A01C0ED}" srcOrd="1" destOrd="0" parTransId="{30851CE9-1EE1-4A6D-BAC4-2EDBED232CC2}" sibTransId="{4036F1EE-A28C-4346-994A-48584B23B45C}"/>
    <dgm:cxn modelId="{84FD7563-9B99-4295-8430-76209109F158}" type="presOf" srcId="{BD0EB680-348C-4F89-98D9-9D79B4F74624}" destId="{16399B86-9C4C-426B-A0BB-90DB30A2B217}" srcOrd="0" destOrd="0" presId="urn:microsoft.com/office/officeart/2005/8/layout/hierarchy2"/>
    <dgm:cxn modelId="{A77CEFE3-DB4B-48B8-8E03-3BF8ED23BB63}" srcId="{16336A28-E7AD-4BD4-B749-E62BE4DAE4FA}" destId="{8F343343-C5DD-4207-857F-FB37B3EBACF0}" srcOrd="0" destOrd="0" parTransId="{AAB642B3-962E-4F22-A76F-5448FC98AD37}" sibTransId="{D9DFA337-8A27-46DF-963C-5D1A26BAD13B}"/>
    <dgm:cxn modelId="{9E6A1FF0-FA73-4C81-95CD-C56E619F0F69}" type="presOf" srcId="{E03DED4F-ECEB-42B8-B868-3EA3D41BF618}" destId="{3CDD4D88-C523-44EB-B616-5DDF6D5D791D}" srcOrd="0" destOrd="0" presId="urn:microsoft.com/office/officeart/2005/8/layout/hierarchy2"/>
    <dgm:cxn modelId="{186F2B4C-CAAC-44E2-873F-2CE77A54C3C2}" type="presOf" srcId="{D484B6D5-AA69-4B01-9898-1C363C16E279}" destId="{F12AD9A9-E53F-4495-86F6-C6BF51BA7DCF}" srcOrd="1" destOrd="0" presId="urn:microsoft.com/office/officeart/2005/8/layout/hierarchy2"/>
    <dgm:cxn modelId="{7FCF54AF-122D-4B76-B1DD-B51C426BB147}" type="presOf" srcId="{5F5ABB37-4FDC-44EF-9CCD-11A51D68D6D6}" destId="{16C33031-00CC-4947-8518-34B30D850F34}" srcOrd="0" destOrd="0" presId="urn:microsoft.com/office/officeart/2005/8/layout/hierarchy2"/>
    <dgm:cxn modelId="{E8067727-1285-48A8-81E9-B0CF12CBCF79}" type="presOf" srcId="{8F343343-C5DD-4207-857F-FB37B3EBACF0}" destId="{DB7C0E72-E3AB-4C02-A7F6-A3EB71C87C44}" srcOrd="0" destOrd="0" presId="urn:microsoft.com/office/officeart/2005/8/layout/hierarchy2"/>
    <dgm:cxn modelId="{ABD914A9-3969-441D-B409-358D2CD3178E}" type="presOf" srcId="{EA818EDD-F191-43A9-AFD6-1ECF091254DE}" destId="{86BAA9B6-0F53-4851-8696-AE797E25910B}" srcOrd="0" destOrd="0" presId="urn:microsoft.com/office/officeart/2005/8/layout/hierarchy2"/>
    <dgm:cxn modelId="{5BDE9803-1F3A-4BC7-B30F-11F13791190C}" srcId="{7E3E7E23-D035-4DF3-BDCB-4E52020203E1}" destId="{16336A28-E7AD-4BD4-B749-E62BE4DAE4FA}" srcOrd="5" destOrd="0" parTransId="{4ED3969D-031F-4FE4-B8AC-7472135BAAC3}" sibTransId="{B13C89FD-7EB0-40B8-BC22-7D75F5A007A1}"/>
    <dgm:cxn modelId="{30DA164D-CDEF-4D4C-9617-69336EB00860}" type="presOf" srcId="{97022B62-2061-4205-9F95-B970C9CADF5F}" destId="{5E86C016-C81D-4666-B934-F89467C412DE}" srcOrd="0" destOrd="0" presId="urn:microsoft.com/office/officeart/2005/8/layout/hierarchy2"/>
    <dgm:cxn modelId="{7ACAD335-5BB2-415E-9ECB-D9BAB492FD7C}" type="presOf" srcId="{D4F766A8-F097-4220-B3A1-81BA73A5F9B5}" destId="{0142CE75-B6B6-4BD0-87DA-8B6B78A75570}" srcOrd="0" destOrd="0" presId="urn:microsoft.com/office/officeart/2005/8/layout/hierarchy2"/>
    <dgm:cxn modelId="{B12861BF-BA40-4FCC-80A0-16CBE449B500}" srcId="{7E3E7E23-D035-4DF3-BDCB-4E52020203E1}" destId="{5AC5D80C-EDF1-43E3-987F-DC98587B58C1}" srcOrd="7" destOrd="0" parTransId="{693310B8-5A78-45D5-95B9-2CCBCCB461A8}" sibTransId="{64861656-D901-467F-95DE-E47F3C280379}"/>
    <dgm:cxn modelId="{A4FA2C29-6BA0-485B-8C9E-AA1BDC609C7B}" type="presOf" srcId="{4780442A-5116-4370-A263-2A6322300141}" destId="{F79D91B2-84C5-4068-8BD1-0C2A725056FB}" srcOrd="1" destOrd="0" presId="urn:microsoft.com/office/officeart/2005/8/layout/hierarchy2"/>
    <dgm:cxn modelId="{D4186EA8-1AC2-42F6-A356-36EB88EF4964}" type="presOf" srcId="{E9ABDF54-6137-4A43-891A-084E9657AB70}" destId="{41177DB3-C6E1-48C3-B9B1-65B564838986}" srcOrd="1" destOrd="0" presId="urn:microsoft.com/office/officeart/2005/8/layout/hierarchy2"/>
    <dgm:cxn modelId="{722D3E43-6F1A-42FB-BCE2-873B20179E7D}" type="presOf" srcId="{6E52012A-B538-448B-A3CB-70AC2F107D9F}" destId="{20C9539C-23A6-4904-B1A4-6AE0F5B1DA56}" srcOrd="1" destOrd="0" presId="urn:microsoft.com/office/officeart/2005/8/layout/hierarchy2"/>
    <dgm:cxn modelId="{F7B1A60D-9B38-4BCF-A056-9580563EF821}" srcId="{83E5FA3D-DDC4-491E-9891-A5EE500388DF}" destId="{D4F766A8-F097-4220-B3A1-81BA73A5F9B5}" srcOrd="0" destOrd="0" parTransId="{122F4EC7-FF3F-4AED-ABA7-B8C0D3A4B83F}" sibTransId="{A8280E80-464A-49AD-AB06-110177404EBF}"/>
    <dgm:cxn modelId="{5BE52421-404E-478A-B73C-39533771A37F}" type="presOf" srcId="{7F47EA08-2619-4449-B99F-23249041E930}" destId="{76694C7D-AE6A-4F1D-884F-E4816CBEB5D0}" srcOrd="0" destOrd="0" presId="urn:microsoft.com/office/officeart/2005/8/layout/hierarchy2"/>
    <dgm:cxn modelId="{9C52F6E8-BFBF-454E-A7E8-922E564675D2}" srcId="{7E3E7E23-D035-4DF3-BDCB-4E52020203E1}" destId="{AD2DA258-0DCA-408B-B79A-84654138D82B}" srcOrd="2" destOrd="0" parTransId="{E03DED4F-ECEB-42B8-B868-3EA3D41BF618}" sibTransId="{9371D1C9-0368-405E-8E6F-41D9C9C29120}"/>
    <dgm:cxn modelId="{B7434474-E1CA-496E-8E03-AED04DBAFAAB}" srcId="{B54A950F-C58B-477C-8A4C-BB1E4FF712F7}" destId="{7E3E7E23-D035-4DF3-BDCB-4E52020203E1}" srcOrd="0" destOrd="0" parTransId="{953CAE7C-A790-4F43-95B9-BBCB77F6C15C}" sibTransId="{07020AE3-E1F8-47C9-9EE6-94DD2100017C}"/>
    <dgm:cxn modelId="{4C4A8428-9D76-4628-90F1-A417FC1B9E31}" type="presOf" srcId="{E9ABDF54-6137-4A43-891A-084E9657AB70}" destId="{1AD44DFC-15C4-4054-9AC2-CC98B487BA26}" srcOrd="0" destOrd="0" presId="urn:microsoft.com/office/officeart/2005/8/layout/hierarchy2"/>
    <dgm:cxn modelId="{527837E9-AD22-49C3-99F6-B5D49BFB0673}" type="presOf" srcId="{C6074FC3-E68E-4EE5-9B56-82CEB9A34760}" destId="{9555A0B8-77A5-4870-842F-2968A4A49E88}" srcOrd="0" destOrd="0" presId="urn:microsoft.com/office/officeart/2005/8/layout/hierarchy2"/>
    <dgm:cxn modelId="{04897AE8-91C3-4FA2-968C-8CAE2A62D028}" type="presOf" srcId="{71BBC577-2875-42D7-9C54-01403AD01CC9}" destId="{7076713B-3A4E-4273-84AB-0FB1C805A982}" srcOrd="0" destOrd="0" presId="urn:microsoft.com/office/officeart/2005/8/layout/hierarchy2"/>
    <dgm:cxn modelId="{C130BB34-5556-4F3F-BD9B-B18E4AA34412}" srcId="{3E3AAE0C-8EBF-45D5-AB06-33E2B94A4400}" destId="{7F47EA08-2619-4449-B99F-23249041E930}" srcOrd="0" destOrd="0" parTransId="{6877372C-1DF0-48D0-AD50-E65F55E35134}" sibTransId="{85494A46-7D0A-410E-BC40-0699F6271F2E}"/>
    <dgm:cxn modelId="{6A8E1A42-BAE7-4D15-90BA-2963A5F8F4BD}" type="presOf" srcId="{30851CE9-1EE1-4A6D-BAC4-2EDBED232CC2}" destId="{BA0D224C-0F61-4851-B7A8-F7E400538E02}" srcOrd="0" destOrd="0" presId="urn:microsoft.com/office/officeart/2005/8/layout/hierarchy2"/>
    <dgm:cxn modelId="{8178BFB6-0060-4339-93BD-4C1D812B86B4}" type="presOf" srcId="{5AC5D80C-EDF1-43E3-987F-DC98587B58C1}" destId="{553C503E-B317-4337-8029-D3869F0A35E3}" srcOrd="0" destOrd="0" presId="urn:microsoft.com/office/officeart/2005/8/layout/hierarchy2"/>
    <dgm:cxn modelId="{8DAE93B5-A327-47EB-8B20-50E7C545A9DB}" srcId="{5F5ABB37-4FDC-44EF-9CCD-11A51D68D6D6}" destId="{23315B95-BD44-4F71-ACC3-87DF97B8D6F6}" srcOrd="0" destOrd="0" parTransId="{E9ABDF54-6137-4A43-891A-084E9657AB70}" sibTransId="{B7A8A721-1389-49B1-8CF8-8E2ED36442E0}"/>
    <dgm:cxn modelId="{FC11E1E8-B6E0-49B4-9E14-9518AD3E962C}" type="presOf" srcId="{AAB642B3-962E-4F22-A76F-5448FC98AD37}" destId="{86652ECA-DB77-4D1A-AB0E-C39435C2585A}" srcOrd="0" destOrd="0" presId="urn:microsoft.com/office/officeart/2005/8/layout/hierarchy2"/>
    <dgm:cxn modelId="{F1685C7B-41B3-4FE4-ABDF-DC19A05CBB59}" type="presOf" srcId="{D306E3A7-ED64-4645-B0DE-BC6C59B18691}" destId="{69C67FE8-28E6-4CBE-98E9-CFED93B1D04A}" srcOrd="0" destOrd="0" presId="urn:microsoft.com/office/officeart/2005/8/layout/hierarchy2"/>
    <dgm:cxn modelId="{6A996E2D-EBE1-4BAE-B21C-E7C03111CF6F}" type="presOf" srcId="{9C741FDF-F3B9-4079-A660-A3417063112D}" destId="{2A13A713-A6F3-42D9-9194-CF5AA44EAE86}" srcOrd="0" destOrd="0" presId="urn:microsoft.com/office/officeart/2005/8/layout/hierarchy2"/>
    <dgm:cxn modelId="{AF13A5CD-FFA0-4019-A02A-AAEA22C56599}" srcId="{7E3E7E23-D035-4DF3-BDCB-4E52020203E1}" destId="{5F5ABB37-4FDC-44EF-9CCD-11A51D68D6D6}" srcOrd="3" destOrd="0" parTransId="{71BBC577-2875-42D7-9C54-01403AD01CC9}" sibTransId="{F1EA28B2-D1D0-4350-8C09-90774E075B3F}"/>
    <dgm:cxn modelId="{ECF30EF3-3A89-458B-BF4B-97A282E5D52E}" type="presOf" srcId="{9913277F-77D9-4ADD-B538-7EBA5619F6B0}" destId="{245E424A-7B46-45A9-A9C4-85F05C5F6204}" srcOrd="0" destOrd="0" presId="urn:microsoft.com/office/officeart/2005/8/layout/hierarchy2"/>
    <dgm:cxn modelId="{3D8D3CF4-E8AF-45F7-B3D1-9870574CB647}" type="presOf" srcId="{23315B95-BD44-4F71-ACC3-87DF97B8D6F6}" destId="{D80179C4-F2CB-4098-A035-35951FC93548}" srcOrd="0" destOrd="0" presId="urn:microsoft.com/office/officeart/2005/8/layout/hierarchy2"/>
    <dgm:cxn modelId="{E39B1A64-B985-456C-B93D-F0DF06B2BC05}" srcId="{9C741FDF-F3B9-4079-A660-A3417063112D}" destId="{9913277F-77D9-4ADD-B538-7EBA5619F6B0}" srcOrd="0" destOrd="0" parTransId="{EA818EDD-F191-43A9-AFD6-1ECF091254DE}" sibTransId="{7157E7AD-378B-40B2-9C7F-03E25C86BA31}"/>
    <dgm:cxn modelId="{AF1DC0FC-16B2-483E-BC6F-55D5FDC8C226}" type="presOf" srcId="{6877372C-1DF0-48D0-AD50-E65F55E35134}" destId="{B5E274CB-8E54-49E7-97D0-939C34D5D016}" srcOrd="0" destOrd="0" presId="urn:microsoft.com/office/officeart/2005/8/layout/hierarchy2"/>
    <dgm:cxn modelId="{2D024881-CF14-4AFF-A995-46B20B9E8ABF}" type="presOf" srcId="{D484B6D5-AA69-4B01-9898-1C363C16E279}" destId="{BA16027E-3ED5-430C-B124-5606F66C6266}" srcOrd="0" destOrd="0" presId="urn:microsoft.com/office/officeart/2005/8/layout/hierarchy2"/>
    <dgm:cxn modelId="{B17BDBB5-8734-4AE4-B8FA-A07D9F815819}" type="presOf" srcId="{16336A28-E7AD-4BD4-B749-E62BE4DAE4FA}" destId="{34FE5BFE-A187-49FB-AC90-78976F123DB3}" srcOrd="0" destOrd="0" presId="urn:microsoft.com/office/officeart/2005/8/layout/hierarchy2"/>
    <dgm:cxn modelId="{6508891E-9C5D-4DED-B497-FDAC157844B5}" type="presOf" srcId="{4ED3969D-031F-4FE4-B8AC-7472135BAAC3}" destId="{BA0A7EBD-5A64-46F2-9FA8-4B8F34B4CEA6}" srcOrd="1" destOrd="0" presId="urn:microsoft.com/office/officeart/2005/8/layout/hierarchy2"/>
    <dgm:cxn modelId="{42A02341-B141-4843-B3E0-9426517304DA}" type="presOf" srcId="{30851CE9-1EE1-4A6D-BAC4-2EDBED232CC2}" destId="{890A1EC4-838B-4948-A793-AD2BFBAB221C}" srcOrd="1" destOrd="0" presId="urn:microsoft.com/office/officeart/2005/8/layout/hierarchy2"/>
    <dgm:cxn modelId="{4BDE8922-19CC-46CE-8400-4002FA1FDB81}" type="presOf" srcId="{4ED3969D-031F-4FE4-B8AC-7472135BAAC3}" destId="{F212F86E-847D-4206-9556-90511EF6AC8B}" srcOrd="0" destOrd="0" presId="urn:microsoft.com/office/officeart/2005/8/layout/hierarchy2"/>
    <dgm:cxn modelId="{CEE5BFE3-2AF9-4DE7-A04A-000661139A9E}" type="presOf" srcId="{6877372C-1DF0-48D0-AD50-E65F55E35134}" destId="{81F060B8-3F7B-42E3-A998-2C219E9644A3}" srcOrd="1" destOrd="0" presId="urn:microsoft.com/office/officeart/2005/8/layout/hierarchy2"/>
    <dgm:cxn modelId="{936E0673-3FB4-4673-9DF7-C0491630D2D9}" type="presOf" srcId="{F843EACD-4DE8-4DCF-9FA9-C048000EFF6E}" destId="{AA0B3314-A86F-489A-B426-DE116573045C}" srcOrd="0" destOrd="0" presId="urn:microsoft.com/office/officeart/2005/8/layout/hierarchy2"/>
    <dgm:cxn modelId="{5C11169B-5CF2-4981-8765-7342B5C42D11}" type="presOf" srcId="{9402CF04-079D-4AA5-A6CD-A9F9F736E84C}" destId="{3F00FBCE-98FF-4102-93B8-3E5B7DF47739}" srcOrd="0" destOrd="0" presId="urn:microsoft.com/office/officeart/2005/8/layout/hierarchy2"/>
    <dgm:cxn modelId="{87DF8A44-2EC7-4B4C-BB70-047E3743C705}" type="presParOf" srcId="{F27191ED-E790-45F9-9315-C58FABE0AFAD}" destId="{7F9DCD4A-7661-44DB-B585-BBF7215AF53B}" srcOrd="0" destOrd="0" presId="urn:microsoft.com/office/officeart/2005/8/layout/hierarchy2"/>
    <dgm:cxn modelId="{E4590A17-33D0-4473-85F9-734A0A5C1469}" type="presParOf" srcId="{7F9DCD4A-7661-44DB-B585-BBF7215AF53B}" destId="{F39F34F7-E0FC-404D-9FD5-15E6C61A51DF}" srcOrd="0" destOrd="0" presId="urn:microsoft.com/office/officeart/2005/8/layout/hierarchy2"/>
    <dgm:cxn modelId="{32CAED56-5BFA-4FFB-8081-591514D51C2B}" type="presParOf" srcId="{7F9DCD4A-7661-44DB-B585-BBF7215AF53B}" destId="{EEA70F03-DC96-4833-9DFD-58644521033C}" srcOrd="1" destOrd="0" presId="urn:microsoft.com/office/officeart/2005/8/layout/hierarchy2"/>
    <dgm:cxn modelId="{6E04CD4A-A38F-47FE-87B8-B3BE07F38DF2}" type="presParOf" srcId="{EEA70F03-DC96-4833-9DFD-58644521033C}" destId="{AA0B3314-A86F-489A-B426-DE116573045C}" srcOrd="0" destOrd="0" presId="urn:microsoft.com/office/officeart/2005/8/layout/hierarchy2"/>
    <dgm:cxn modelId="{1218ED72-4625-4EF1-B7A4-150DFC73E4A9}" type="presParOf" srcId="{AA0B3314-A86F-489A-B426-DE116573045C}" destId="{026E71FB-52ED-451C-9964-FED8E78FBB30}" srcOrd="0" destOrd="0" presId="urn:microsoft.com/office/officeart/2005/8/layout/hierarchy2"/>
    <dgm:cxn modelId="{5D6C882E-2860-4F53-9EA0-F0F7263ADEDE}" type="presParOf" srcId="{EEA70F03-DC96-4833-9DFD-58644521033C}" destId="{45D1828A-CAC7-4B1A-9576-2B5A6FD23663}" srcOrd="1" destOrd="0" presId="urn:microsoft.com/office/officeart/2005/8/layout/hierarchy2"/>
    <dgm:cxn modelId="{BCD930E6-99FB-4894-9D55-9F83DDC8B0F6}" type="presParOf" srcId="{45D1828A-CAC7-4B1A-9576-2B5A6FD23663}" destId="{8EDFFEE6-305B-4A12-B8BC-71F1EA169F22}" srcOrd="0" destOrd="0" presId="urn:microsoft.com/office/officeart/2005/8/layout/hierarchy2"/>
    <dgm:cxn modelId="{5FC2C43F-C380-402E-A1A0-A95E587E11EE}" type="presParOf" srcId="{45D1828A-CAC7-4B1A-9576-2B5A6FD23663}" destId="{4AD89C1D-8D09-4D78-AE61-3654B93EEFF6}" srcOrd="1" destOrd="0" presId="urn:microsoft.com/office/officeart/2005/8/layout/hierarchy2"/>
    <dgm:cxn modelId="{30B3145D-92C7-46A8-B257-D47EFD3AA06E}" type="presParOf" srcId="{4AD89C1D-8D09-4D78-AE61-3654B93EEFF6}" destId="{B5E274CB-8E54-49E7-97D0-939C34D5D016}" srcOrd="0" destOrd="0" presId="urn:microsoft.com/office/officeart/2005/8/layout/hierarchy2"/>
    <dgm:cxn modelId="{DC96007E-21AC-4C9F-B3E1-236D8F497ED4}" type="presParOf" srcId="{B5E274CB-8E54-49E7-97D0-939C34D5D016}" destId="{81F060B8-3F7B-42E3-A998-2C219E9644A3}" srcOrd="0" destOrd="0" presId="urn:microsoft.com/office/officeart/2005/8/layout/hierarchy2"/>
    <dgm:cxn modelId="{207D1BA8-C240-4BA0-9023-E917E1426DFC}" type="presParOf" srcId="{4AD89C1D-8D09-4D78-AE61-3654B93EEFF6}" destId="{A58C529F-B6F0-44EC-B5B7-7D09F74596D4}" srcOrd="1" destOrd="0" presId="urn:microsoft.com/office/officeart/2005/8/layout/hierarchy2"/>
    <dgm:cxn modelId="{15729BB9-E6B1-4F63-B3D0-E4D97899A9C4}" type="presParOf" srcId="{A58C529F-B6F0-44EC-B5B7-7D09F74596D4}" destId="{76694C7D-AE6A-4F1D-884F-E4816CBEB5D0}" srcOrd="0" destOrd="0" presId="urn:microsoft.com/office/officeart/2005/8/layout/hierarchy2"/>
    <dgm:cxn modelId="{293CFD4C-FE17-4ECC-B773-B3C21971F784}" type="presParOf" srcId="{A58C529F-B6F0-44EC-B5B7-7D09F74596D4}" destId="{E1F1172F-FEE4-468D-B276-96933B054FEA}" srcOrd="1" destOrd="0" presId="urn:microsoft.com/office/officeart/2005/8/layout/hierarchy2"/>
    <dgm:cxn modelId="{0424827B-7D6B-4108-86CD-1D7952EF94F9}" type="presParOf" srcId="{EEA70F03-DC96-4833-9DFD-58644521033C}" destId="{BA0D224C-0F61-4851-B7A8-F7E400538E02}" srcOrd="2" destOrd="0" presId="urn:microsoft.com/office/officeart/2005/8/layout/hierarchy2"/>
    <dgm:cxn modelId="{E368E793-3394-4578-8050-061FD5C80DEF}" type="presParOf" srcId="{BA0D224C-0F61-4851-B7A8-F7E400538E02}" destId="{890A1EC4-838B-4948-A793-AD2BFBAB221C}" srcOrd="0" destOrd="0" presId="urn:microsoft.com/office/officeart/2005/8/layout/hierarchy2"/>
    <dgm:cxn modelId="{393A7959-93FE-4CEE-9DBA-3D8D7DFEBF81}" type="presParOf" srcId="{EEA70F03-DC96-4833-9DFD-58644521033C}" destId="{59543FCE-78CD-495E-A60B-E277AD46A5F3}" srcOrd="3" destOrd="0" presId="urn:microsoft.com/office/officeart/2005/8/layout/hierarchy2"/>
    <dgm:cxn modelId="{EB9ACD19-EBD2-4E3E-B430-58195183B8FB}" type="presParOf" srcId="{59543FCE-78CD-495E-A60B-E277AD46A5F3}" destId="{09F6D720-5264-4E6D-83D0-6F240F3D56D7}" srcOrd="0" destOrd="0" presId="urn:microsoft.com/office/officeart/2005/8/layout/hierarchy2"/>
    <dgm:cxn modelId="{60610BAD-0169-4C43-800F-00C92E882DEE}" type="presParOf" srcId="{59543FCE-78CD-495E-A60B-E277AD46A5F3}" destId="{2ECDC00D-BFBD-48C6-9430-9CEA4827F5D9}" srcOrd="1" destOrd="0" presId="urn:microsoft.com/office/officeart/2005/8/layout/hierarchy2"/>
    <dgm:cxn modelId="{D6FE5CCE-87AB-4ED7-820D-B12F40EC3CDF}" type="presParOf" srcId="{2ECDC00D-BFBD-48C6-9430-9CEA4827F5D9}" destId="{276CEBA7-DFDD-46A1-882C-670C1BB86D5D}" srcOrd="0" destOrd="0" presId="urn:microsoft.com/office/officeart/2005/8/layout/hierarchy2"/>
    <dgm:cxn modelId="{3DDD950E-D3C5-46F7-A119-216FD2FCC292}" type="presParOf" srcId="{276CEBA7-DFDD-46A1-882C-670C1BB86D5D}" destId="{20C9539C-23A6-4904-B1A4-6AE0F5B1DA56}" srcOrd="0" destOrd="0" presId="urn:microsoft.com/office/officeart/2005/8/layout/hierarchy2"/>
    <dgm:cxn modelId="{84430977-8B49-49AD-8035-B4FB6F719DC2}" type="presParOf" srcId="{2ECDC00D-BFBD-48C6-9430-9CEA4827F5D9}" destId="{DDB9108A-537D-41AC-974D-A6663E13C75D}" srcOrd="1" destOrd="0" presId="urn:microsoft.com/office/officeart/2005/8/layout/hierarchy2"/>
    <dgm:cxn modelId="{E14D661A-9742-493F-88CC-0913D9DE6871}" type="presParOf" srcId="{DDB9108A-537D-41AC-974D-A6663E13C75D}" destId="{3F00FBCE-98FF-4102-93B8-3E5B7DF47739}" srcOrd="0" destOrd="0" presId="urn:microsoft.com/office/officeart/2005/8/layout/hierarchy2"/>
    <dgm:cxn modelId="{18B76F6E-3CC1-4CA1-ABE7-598D776795C1}" type="presParOf" srcId="{DDB9108A-537D-41AC-974D-A6663E13C75D}" destId="{CA750833-7D10-4C1D-8145-793A5DEFBCE6}" srcOrd="1" destOrd="0" presId="urn:microsoft.com/office/officeart/2005/8/layout/hierarchy2"/>
    <dgm:cxn modelId="{D7236C97-132A-41D4-BCB5-6CAF6FE74C17}" type="presParOf" srcId="{EEA70F03-DC96-4833-9DFD-58644521033C}" destId="{3CDD4D88-C523-44EB-B616-5DDF6D5D791D}" srcOrd="4" destOrd="0" presId="urn:microsoft.com/office/officeart/2005/8/layout/hierarchy2"/>
    <dgm:cxn modelId="{3AE906AD-8842-4A0F-8EFF-F5BE4F310193}" type="presParOf" srcId="{3CDD4D88-C523-44EB-B616-5DDF6D5D791D}" destId="{F5BAB982-A92D-475A-82AA-C768C5D00609}" srcOrd="0" destOrd="0" presId="urn:microsoft.com/office/officeart/2005/8/layout/hierarchy2"/>
    <dgm:cxn modelId="{89681656-6B15-4627-8FDA-19029E9E9786}" type="presParOf" srcId="{EEA70F03-DC96-4833-9DFD-58644521033C}" destId="{CC6DA5F7-B049-49EF-8988-5C3B5D45C66E}" srcOrd="5" destOrd="0" presId="urn:microsoft.com/office/officeart/2005/8/layout/hierarchy2"/>
    <dgm:cxn modelId="{2D5294F5-6F83-4A0A-908F-27FA96E2DD49}" type="presParOf" srcId="{CC6DA5F7-B049-49EF-8988-5C3B5D45C66E}" destId="{B3419AD0-B1C6-4020-A2EF-E917A711C69E}" srcOrd="0" destOrd="0" presId="urn:microsoft.com/office/officeart/2005/8/layout/hierarchy2"/>
    <dgm:cxn modelId="{010A5C1C-7F0B-40BD-8BFC-AF0E4EFFB22A}" type="presParOf" srcId="{CC6DA5F7-B049-49EF-8988-5C3B5D45C66E}" destId="{DDC8F6A7-C17F-477E-9B8A-C40510DCDC65}" srcOrd="1" destOrd="0" presId="urn:microsoft.com/office/officeart/2005/8/layout/hierarchy2"/>
    <dgm:cxn modelId="{02A536B2-A423-46A5-B7E6-0E5891122B6C}" type="presParOf" srcId="{DDC8F6A7-C17F-477E-9B8A-C40510DCDC65}" destId="{D905B495-C0DC-4A2A-A67B-FA983F05B078}" srcOrd="0" destOrd="0" presId="urn:microsoft.com/office/officeart/2005/8/layout/hierarchy2"/>
    <dgm:cxn modelId="{A3A776E4-DCF5-4572-8B98-DAFF4582CEC1}" type="presParOf" srcId="{D905B495-C0DC-4A2A-A67B-FA983F05B078}" destId="{F79D91B2-84C5-4068-8BD1-0C2A725056FB}" srcOrd="0" destOrd="0" presId="urn:microsoft.com/office/officeart/2005/8/layout/hierarchy2"/>
    <dgm:cxn modelId="{3975D8EA-A560-429E-ADF0-DF5BBAC62118}" type="presParOf" srcId="{DDC8F6A7-C17F-477E-9B8A-C40510DCDC65}" destId="{68BB55D0-C208-486F-9F7F-8AE6779F5850}" srcOrd="1" destOrd="0" presId="urn:microsoft.com/office/officeart/2005/8/layout/hierarchy2"/>
    <dgm:cxn modelId="{3FEC9519-01AD-4E20-9244-6BA432AB910E}" type="presParOf" srcId="{68BB55D0-C208-486F-9F7F-8AE6779F5850}" destId="{456E216E-2A46-4CC9-8AAF-4FFC5F3CF487}" srcOrd="0" destOrd="0" presId="urn:microsoft.com/office/officeart/2005/8/layout/hierarchy2"/>
    <dgm:cxn modelId="{84F0B012-ECBE-49CB-BA9B-34A103E5E7A7}" type="presParOf" srcId="{68BB55D0-C208-486F-9F7F-8AE6779F5850}" destId="{8EDE5469-DE19-4A4F-82C7-343304E6267E}" srcOrd="1" destOrd="0" presId="urn:microsoft.com/office/officeart/2005/8/layout/hierarchy2"/>
    <dgm:cxn modelId="{85BB6B39-4E16-4094-B1CB-41699C960332}" type="presParOf" srcId="{EEA70F03-DC96-4833-9DFD-58644521033C}" destId="{7076713B-3A4E-4273-84AB-0FB1C805A982}" srcOrd="6" destOrd="0" presId="urn:microsoft.com/office/officeart/2005/8/layout/hierarchy2"/>
    <dgm:cxn modelId="{A46E0CE2-DE8A-4E4E-B7E2-6D1AB7F080AE}" type="presParOf" srcId="{7076713B-3A4E-4273-84AB-0FB1C805A982}" destId="{447C1AB9-A691-490F-A7C8-75063355436D}" srcOrd="0" destOrd="0" presId="urn:microsoft.com/office/officeart/2005/8/layout/hierarchy2"/>
    <dgm:cxn modelId="{AA4D2F58-B2C3-4255-8416-44257E6653B8}" type="presParOf" srcId="{EEA70F03-DC96-4833-9DFD-58644521033C}" destId="{FBDD8796-73C3-4F2F-8E11-5F751D026E01}" srcOrd="7" destOrd="0" presId="urn:microsoft.com/office/officeart/2005/8/layout/hierarchy2"/>
    <dgm:cxn modelId="{AD6AE450-A4FF-4033-8BDF-84CE11FF6C10}" type="presParOf" srcId="{FBDD8796-73C3-4F2F-8E11-5F751D026E01}" destId="{16C33031-00CC-4947-8518-34B30D850F34}" srcOrd="0" destOrd="0" presId="urn:microsoft.com/office/officeart/2005/8/layout/hierarchy2"/>
    <dgm:cxn modelId="{FE46C50D-559B-46C1-B29F-018102DE7184}" type="presParOf" srcId="{FBDD8796-73C3-4F2F-8E11-5F751D026E01}" destId="{CBA9CC0B-2A16-49EC-867A-A15AFFA6F9E4}" srcOrd="1" destOrd="0" presId="urn:microsoft.com/office/officeart/2005/8/layout/hierarchy2"/>
    <dgm:cxn modelId="{2DA8F735-FBE1-400B-B6EE-DB3566F409C2}" type="presParOf" srcId="{CBA9CC0B-2A16-49EC-867A-A15AFFA6F9E4}" destId="{1AD44DFC-15C4-4054-9AC2-CC98B487BA26}" srcOrd="0" destOrd="0" presId="urn:microsoft.com/office/officeart/2005/8/layout/hierarchy2"/>
    <dgm:cxn modelId="{F0C301EC-1E75-40EE-B771-6B6EC3F6FC2E}" type="presParOf" srcId="{1AD44DFC-15C4-4054-9AC2-CC98B487BA26}" destId="{41177DB3-C6E1-48C3-B9B1-65B564838986}" srcOrd="0" destOrd="0" presId="urn:microsoft.com/office/officeart/2005/8/layout/hierarchy2"/>
    <dgm:cxn modelId="{18372C17-9CF7-45B0-A5CB-151F145A84BD}" type="presParOf" srcId="{CBA9CC0B-2A16-49EC-867A-A15AFFA6F9E4}" destId="{369FB3F1-EB4D-4108-9C73-B10C133B1FC2}" srcOrd="1" destOrd="0" presId="urn:microsoft.com/office/officeart/2005/8/layout/hierarchy2"/>
    <dgm:cxn modelId="{9B5B3F97-3D63-4637-959D-ABACED275620}" type="presParOf" srcId="{369FB3F1-EB4D-4108-9C73-B10C133B1FC2}" destId="{D80179C4-F2CB-4098-A035-35951FC93548}" srcOrd="0" destOrd="0" presId="urn:microsoft.com/office/officeart/2005/8/layout/hierarchy2"/>
    <dgm:cxn modelId="{2EF0FC34-B5CD-4148-B2A9-5D180047990C}" type="presParOf" srcId="{369FB3F1-EB4D-4108-9C73-B10C133B1FC2}" destId="{8F041378-E15C-476B-87C1-070EAEFFC5B4}" srcOrd="1" destOrd="0" presId="urn:microsoft.com/office/officeart/2005/8/layout/hierarchy2"/>
    <dgm:cxn modelId="{43820EBC-AE54-454A-A79D-BBDE466F98ED}" type="presParOf" srcId="{EEA70F03-DC96-4833-9DFD-58644521033C}" destId="{BA16027E-3ED5-430C-B124-5606F66C6266}" srcOrd="8" destOrd="0" presId="urn:microsoft.com/office/officeart/2005/8/layout/hierarchy2"/>
    <dgm:cxn modelId="{E42F7CF6-0546-46CC-B34B-326F6DFB5320}" type="presParOf" srcId="{BA16027E-3ED5-430C-B124-5606F66C6266}" destId="{F12AD9A9-E53F-4495-86F6-C6BF51BA7DCF}" srcOrd="0" destOrd="0" presId="urn:microsoft.com/office/officeart/2005/8/layout/hierarchy2"/>
    <dgm:cxn modelId="{DD036B17-289F-4996-8FD4-431429D5BEF7}" type="presParOf" srcId="{EEA70F03-DC96-4833-9DFD-58644521033C}" destId="{6C1F78EC-2AD8-48F7-AE76-A9974E9F11E7}" srcOrd="9" destOrd="0" presId="urn:microsoft.com/office/officeart/2005/8/layout/hierarchy2"/>
    <dgm:cxn modelId="{88416776-67FF-49B6-9FAB-1FE54C68B069}" type="presParOf" srcId="{6C1F78EC-2AD8-48F7-AE76-A9974E9F11E7}" destId="{2A13A713-A6F3-42D9-9194-CF5AA44EAE86}" srcOrd="0" destOrd="0" presId="urn:microsoft.com/office/officeart/2005/8/layout/hierarchy2"/>
    <dgm:cxn modelId="{889ABD17-1591-4853-A400-BA7912A5874B}" type="presParOf" srcId="{6C1F78EC-2AD8-48F7-AE76-A9974E9F11E7}" destId="{B4B4C327-2E2C-4BC5-95D6-0B4F91F95035}" srcOrd="1" destOrd="0" presId="urn:microsoft.com/office/officeart/2005/8/layout/hierarchy2"/>
    <dgm:cxn modelId="{59E92DCF-C058-4A04-92A2-76D75A40F674}" type="presParOf" srcId="{B4B4C327-2E2C-4BC5-95D6-0B4F91F95035}" destId="{86BAA9B6-0F53-4851-8696-AE797E25910B}" srcOrd="0" destOrd="0" presId="urn:microsoft.com/office/officeart/2005/8/layout/hierarchy2"/>
    <dgm:cxn modelId="{9AD9C2B4-9AEA-42D6-AD1B-49E95115AEDF}" type="presParOf" srcId="{86BAA9B6-0F53-4851-8696-AE797E25910B}" destId="{28CC73C1-71A1-46DB-8884-D71F4FA1762F}" srcOrd="0" destOrd="0" presId="urn:microsoft.com/office/officeart/2005/8/layout/hierarchy2"/>
    <dgm:cxn modelId="{FA50815D-37BC-4F9F-9077-DD083A4C575E}" type="presParOf" srcId="{B4B4C327-2E2C-4BC5-95D6-0B4F91F95035}" destId="{58290F1E-F5D8-46D5-97A3-A2B6F84DE1E4}" srcOrd="1" destOrd="0" presId="urn:microsoft.com/office/officeart/2005/8/layout/hierarchy2"/>
    <dgm:cxn modelId="{6C756383-EAD4-4806-95F8-466711A57878}" type="presParOf" srcId="{58290F1E-F5D8-46D5-97A3-A2B6F84DE1E4}" destId="{245E424A-7B46-45A9-A9C4-85F05C5F6204}" srcOrd="0" destOrd="0" presId="urn:microsoft.com/office/officeart/2005/8/layout/hierarchy2"/>
    <dgm:cxn modelId="{63B66380-7BDB-4F31-A7FF-029AE603FA14}" type="presParOf" srcId="{58290F1E-F5D8-46D5-97A3-A2B6F84DE1E4}" destId="{8D7177B8-C58E-41B2-BE3F-6AA3593B6DB7}" srcOrd="1" destOrd="0" presId="urn:microsoft.com/office/officeart/2005/8/layout/hierarchy2"/>
    <dgm:cxn modelId="{9B9985DE-2228-4894-8A31-CCF1E27B320E}" type="presParOf" srcId="{EEA70F03-DC96-4833-9DFD-58644521033C}" destId="{F212F86E-847D-4206-9556-90511EF6AC8B}" srcOrd="10" destOrd="0" presId="urn:microsoft.com/office/officeart/2005/8/layout/hierarchy2"/>
    <dgm:cxn modelId="{AE0FCC96-2FAB-4DE6-A8A5-C72BDD8D10FB}" type="presParOf" srcId="{F212F86E-847D-4206-9556-90511EF6AC8B}" destId="{BA0A7EBD-5A64-46F2-9FA8-4B8F34B4CEA6}" srcOrd="0" destOrd="0" presId="urn:microsoft.com/office/officeart/2005/8/layout/hierarchy2"/>
    <dgm:cxn modelId="{AAA640EE-7CBA-484E-949A-ED5549C2E0D6}" type="presParOf" srcId="{EEA70F03-DC96-4833-9DFD-58644521033C}" destId="{FB515A0E-4B72-4739-A194-C536029EE596}" srcOrd="11" destOrd="0" presId="urn:microsoft.com/office/officeart/2005/8/layout/hierarchy2"/>
    <dgm:cxn modelId="{91BA2D69-6F5E-4F12-B0B9-F28A7BB4591A}" type="presParOf" srcId="{FB515A0E-4B72-4739-A194-C536029EE596}" destId="{34FE5BFE-A187-49FB-AC90-78976F123DB3}" srcOrd="0" destOrd="0" presId="urn:microsoft.com/office/officeart/2005/8/layout/hierarchy2"/>
    <dgm:cxn modelId="{C1F9C5D3-38C7-4BDB-9186-137519A0D689}" type="presParOf" srcId="{FB515A0E-4B72-4739-A194-C536029EE596}" destId="{A3D182FB-1138-4044-AB44-207082175C40}" srcOrd="1" destOrd="0" presId="urn:microsoft.com/office/officeart/2005/8/layout/hierarchy2"/>
    <dgm:cxn modelId="{70BB5EF0-B8B1-4BD8-A8EA-F07836DBAD8D}" type="presParOf" srcId="{A3D182FB-1138-4044-AB44-207082175C40}" destId="{86652ECA-DB77-4D1A-AB0E-C39435C2585A}" srcOrd="0" destOrd="0" presId="urn:microsoft.com/office/officeart/2005/8/layout/hierarchy2"/>
    <dgm:cxn modelId="{CC65D33E-25EC-421C-9AE1-8187C6A673F8}" type="presParOf" srcId="{86652ECA-DB77-4D1A-AB0E-C39435C2585A}" destId="{2D763313-F71D-4965-B6CB-E5B053E353DD}" srcOrd="0" destOrd="0" presId="urn:microsoft.com/office/officeart/2005/8/layout/hierarchy2"/>
    <dgm:cxn modelId="{4E997EB0-8D68-440E-B3FA-27D99F7CDF90}" type="presParOf" srcId="{A3D182FB-1138-4044-AB44-207082175C40}" destId="{E85A07D1-B025-4EFA-805E-48D93A7136DE}" srcOrd="1" destOrd="0" presId="urn:microsoft.com/office/officeart/2005/8/layout/hierarchy2"/>
    <dgm:cxn modelId="{E7FB6D5A-3A83-4CF5-AD3F-5A29D7DACE21}" type="presParOf" srcId="{E85A07D1-B025-4EFA-805E-48D93A7136DE}" destId="{DB7C0E72-E3AB-4C02-A7F6-A3EB71C87C44}" srcOrd="0" destOrd="0" presId="urn:microsoft.com/office/officeart/2005/8/layout/hierarchy2"/>
    <dgm:cxn modelId="{3CFC30D3-D82D-496A-8E62-1B22FEA13D69}" type="presParOf" srcId="{E85A07D1-B025-4EFA-805E-48D93A7136DE}" destId="{CE84267B-491E-49BD-AB7B-6568A419A846}" srcOrd="1" destOrd="0" presId="urn:microsoft.com/office/officeart/2005/8/layout/hierarchy2"/>
    <dgm:cxn modelId="{C7FC62DB-146A-45D1-88C4-CCE5324BEBC5}" type="presParOf" srcId="{EEA70F03-DC96-4833-9DFD-58644521033C}" destId="{69C67FE8-28E6-4CBE-98E9-CFED93B1D04A}" srcOrd="12" destOrd="0" presId="urn:microsoft.com/office/officeart/2005/8/layout/hierarchy2"/>
    <dgm:cxn modelId="{BE849F55-1577-41A8-8CBC-AA23C7D8A467}" type="presParOf" srcId="{69C67FE8-28E6-4CBE-98E9-CFED93B1D04A}" destId="{6A00A694-DC9B-4C67-B2A2-3A389C16BF39}" srcOrd="0" destOrd="0" presId="urn:microsoft.com/office/officeart/2005/8/layout/hierarchy2"/>
    <dgm:cxn modelId="{C8C61DED-D61D-4672-8830-A2D32E03456B}" type="presParOf" srcId="{EEA70F03-DC96-4833-9DFD-58644521033C}" destId="{FA4EB9D8-4133-4E47-ABED-D01D56F9FE64}" srcOrd="13" destOrd="0" presId="urn:microsoft.com/office/officeart/2005/8/layout/hierarchy2"/>
    <dgm:cxn modelId="{5D890CAF-B210-44B5-9545-2E98536D7D51}" type="presParOf" srcId="{FA4EB9D8-4133-4E47-ABED-D01D56F9FE64}" destId="{753C2047-01E1-462F-98AF-A977269D6073}" srcOrd="0" destOrd="0" presId="urn:microsoft.com/office/officeart/2005/8/layout/hierarchy2"/>
    <dgm:cxn modelId="{01911C2B-CE23-4C9D-84BA-693C4BADEE56}" type="presParOf" srcId="{FA4EB9D8-4133-4E47-ABED-D01D56F9FE64}" destId="{948CE8B4-EA35-4469-908A-C3B68971CD48}" srcOrd="1" destOrd="0" presId="urn:microsoft.com/office/officeart/2005/8/layout/hierarchy2"/>
    <dgm:cxn modelId="{83ADCD76-0300-4B47-BC5B-5AAF595FF52D}" type="presParOf" srcId="{948CE8B4-EA35-4469-908A-C3B68971CD48}" destId="{FF97C549-2829-486F-879A-19C5C6E5D286}" srcOrd="0" destOrd="0" presId="urn:microsoft.com/office/officeart/2005/8/layout/hierarchy2"/>
    <dgm:cxn modelId="{9D06EBD3-BF09-492D-BEC3-8D39315C5916}" type="presParOf" srcId="{FF97C549-2829-486F-879A-19C5C6E5D286}" destId="{816F30C9-E3DF-48CA-A5A3-DF13296DC476}" srcOrd="0" destOrd="0" presId="urn:microsoft.com/office/officeart/2005/8/layout/hierarchy2"/>
    <dgm:cxn modelId="{A8848093-609B-46DB-873B-252A97D18E50}" type="presParOf" srcId="{948CE8B4-EA35-4469-908A-C3B68971CD48}" destId="{18EBA079-D72B-47C3-8C45-02FD2B41E833}" srcOrd="1" destOrd="0" presId="urn:microsoft.com/office/officeart/2005/8/layout/hierarchy2"/>
    <dgm:cxn modelId="{5D069192-F29C-43F3-A12D-98237C1765DE}" type="presParOf" srcId="{18EBA079-D72B-47C3-8C45-02FD2B41E833}" destId="{5E86C016-C81D-4666-B934-F89467C412DE}" srcOrd="0" destOrd="0" presId="urn:microsoft.com/office/officeart/2005/8/layout/hierarchy2"/>
    <dgm:cxn modelId="{C7250403-ADA8-47EE-A2E8-978046DC50C3}" type="presParOf" srcId="{18EBA079-D72B-47C3-8C45-02FD2B41E833}" destId="{8C6F5C54-26F1-4B74-8FDF-5B714B9FD2B0}" srcOrd="1" destOrd="0" presId="urn:microsoft.com/office/officeart/2005/8/layout/hierarchy2"/>
    <dgm:cxn modelId="{39973FEE-6A91-4A8C-8A99-9FA023A53EB2}" type="presParOf" srcId="{EEA70F03-DC96-4833-9DFD-58644521033C}" destId="{CC34E8A8-69E5-4D19-A6E6-87D6B38994A2}" srcOrd="14" destOrd="0" presId="urn:microsoft.com/office/officeart/2005/8/layout/hierarchy2"/>
    <dgm:cxn modelId="{8D70AB51-5339-4604-9B35-6D41D3CAB993}" type="presParOf" srcId="{CC34E8A8-69E5-4D19-A6E6-87D6B38994A2}" destId="{7B344271-3717-430B-AE01-64836E5F360A}" srcOrd="0" destOrd="0" presId="urn:microsoft.com/office/officeart/2005/8/layout/hierarchy2"/>
    <dgm:cxn modelId="{4B18F900-C856-44A1-AEE6-022D8BC27F5F}" type="presParOf" srcId="{EEA70F03-DC96-4833-9DFD-58644521033C}" destId="{C1F521C6-956C-496F-97BF-07C898325FA8}" srcOrd="15" destOrd="0" presId="urn:microsoft.com/office/officeart/2005/8/layout/hierarchy2"/>
    <dgm:cxn modelId="{807D9DAA-D230-4B46-8D40-19DF4D22B78A}" type="presParOf" srcId="{C1F521C6-956C-496F-97BF-07C898325FA8}" destId="{553C503E-B317-4337-8029-D3869F0A35E3}" srcOrd="0" destOrd="0" presId="urn:microsoft.com/office/officeart/2005/8/layout/hierarchy2"/>
    <dgm:cxn modelId="{6EA4298F-D458-478E-B8CB-A8C77A2A5D49}" type="presParOf" srcId="{C1F521C6-956C-496F-97BF-07C898325FA8}" destId="{1CA1DCDE-9BB1-4BE9-B364-31334080680D}" srcOrd="1" destOrd="0" presId="urn:microsoft.com/office/officeart/2005/8/layout/hierarchy2"/>
    <dgm:cxn modelId="{C422DF46-1E2A-4656-B36A-BE28FB72A7D1}" type="presParOf" srcId="{1CA1DCDE-9BB1-4BE9-B364-31334080680D}" destId="{9555A0B8-77A5-4870-842F-2968A4A49E88}" srcOrd="0" destOrd="0" presId="urn:microsoft.com/office/officeart/2005/8/layout/hierarchy2"/>
    <dgm:cxn modelId="{4E6BFE80-DDC6-4E42-97CF-F84D172A82EB}" type="presParOf" srcId="{9555A0B8-77A5-4870-842F-2968A4A49E88}" destId="{2E66B28A-9B35-42D9-B9E2-CE649AA19501}" srcOrd="0" destOrd="0" presId="urn:microsoft.com/office/officeart/2005/8/layout/hierarchy2"/>
    <dgm:cxn modelId="{01BE0427-8BD4-4120-8C2B-9245C6EBE825}" type="presParOf" srcId="{1CA1DCDE-9BB1-4BE9-B364-31334080680D}" destId="{384756F9-D4BB-4C96-B0C4-CB2BD3DC834E}" srcOrd="1" destOrd="0" presId="urn:microsoft.com/office/officeart/2005/8/layout/hierarchy2"/>
    <dgm:cxn modelId="{DFBD2E93-F344-4A6F-8CCE-84012F8630FD}" type="presParOf" srcId="{384756F9-D4BB-4C96-B0C4-CB2BD3DC834E}" destId="{865941AF-09E4-404C-A31F-87AE322C296C}" srcOrd="0" destOrd="0" presId="urn:microsoft.com/office/officeart/2005/8/layout/hierarchy2"/>
    <dgm:cxn modelId="{09E27A94-C85B-4210-9335-47FF724A45BC}" type="presParOf" srcId="{384756F9-D4BB-4C96-B0C4-CB2BD3DC834E}" destId="{62F0F318-8920-444A-883E-31E69AA56629}" srcOrd="1" destOrd="0" presId="urn:microsoft.com/office/officeart/2005/8/layout/hierarchy2"/>
    <dgm:cxn modelId="{E0E7551B-57C4-4C56-9782-2669CC84155C}" type="presParOf" srcId="{EEA70F03-DC96-4833-9DFD-58644521033C}" destId="{16399B86-9C4C-426B-A0BB-90DB30A2B217}" srcOrd="16" destOrd="0" presId="urn:microsoft.com/office/officeart/2005/8/layout/hierarchy2"/>
    <dgm:cxn modelId="{B22F59B0-EB77-48EA-9187-2100B54CFF49}" type="presParOf" srcId="{16399B86-9C4C-426B-A0BB-90DB30A2B217}" destId="{D9D6E4BC-38F0-44A8-AA71-BF63A94BE677}" srcOrd="0" destOrd="0" presId="urn:microsoft.com/office/officeart/2005/8/layout/hierarchy2"/>
    <dgm:cxn modelId="{302EB90B-212B-493F-835B-83A5754F7C03}" type="presParOf" srcId="{EEA70F03-DC96-4833-9DFD-58644521033C}" destId="{2B86AF84-BE06-4BE0-90D9-9B06F06B5319}" srcOrd="17" destOrd="0" presId="urn:microsoft.com/office/officeart/2005/8/layout/hierarchy2"/>
    <dgm:cxn modelId="{3ACF05DE-9F9D-4124-A5A6-58CE8C4A8682}" type="presParOf" srcId="{2B86AF84-BE06-4BE0-90D9-9B06F06B5319}" destId="{ACA89907-BE98-4F82-886D-2A5F689F927E}" srcOrd="0" destOrd="0" presId="urn:microsoft.com/office/officeart/2005/8/layout/hierarchy2"/>
    <dgm:cxn modelId="{E8BF3353-8911-4F97-9378-78CDFA77E513}" type="presParOf" srcId="{2B86AF84-BE06-4BE0-90D9-9B06F06B5319}" destId="{B57D1868-F184-4B8A-AC48-0EE73C6E3CA9}" srcOrd="1" destOrd="0" presId="urn:microsoft.com/office/officeart/2005/8/layout/hierarchy2"/>
    <dgm:cxn modelId="{ADC2FE9A-E1FA-4B22-9F7F-C0E44EEC4892}" type="presParOf" srcId="{B57D1868-F184-4B8A-AC48-0EE73C6E3CA9}" destId="{E5C34E9F-E661-4211-9E09-B125AE3CBD5A}" srcOrd="0" destOrd="0" presId="urn:microsoft.com/office/officeart/2005/8/layout/hierarchy2"/>
    <dgm:cxn modelId="{39C9FDE6-2A6E-4629-9941-BFFCF87B19F8}" type="presParOf" srcId="{E5C34E9F-E661-4211-9E09-B125AE3CBD5A}" destId="{05C1213A-683B-454B-A813-69AAE0243FAA}" srcOrd="0" destOrd="0" presId="urn:microsoft.com/office/officeart/2005/8/layout/hierarchy2"/>
    <dgm:cxn modelId="{9DA6F8AD-271F-4CEA-BD8C-65B8BC5DA86A}" type="presParOf" srcId="{B57D1868-F184-4B8A-AC48-0EE73C6E3CA9}" destId="{4CDECE44-CE2F-42E8-8B91-D451AF790916}" srcOrd="1" destOrd="0" presId="urn:microsoft.com/office/officeart/2005/8/layout/hierarchy2"/>
    <dgm:cxn modelId="{11094A58-AF11-49B0-ABA2-4689B708EC78}" type="presParOf" srcId="{4CDECE44-CE2F-42E8-8B91-D451AF790916}" destId="{0142CE75-B6B6-4BD0-87DA-8B6B78A75570}" srcOrd="0" destOrd="0" presId="urn:microsoft.com/office/officeart/2005/8/layout/hierarchy2"/>
    <dgm:cxn modelId="{00377F73-A76B-483D-A35F-1EFB94D4581C}" type="presParOf" srcId="{4CDECE44-CE2F-42E8-8B91-D451AF790916}" destId="{2B0EF0B8-2F8B-4D97-985E-787C59F8CE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34F7-E0FC-404D-9FD5-15E6C61A51DF}">
      <dsp:nvSpPr>
        <dsp:cNvPr id="0" name=""/>
        <dsp:cNvSpPr/>
      </dsp:nvSpPr>
      <dsp:spPr>
        <a:xfrm>
          <a:off x="402087" y="3028285"/>
          <a:ext cx="1982299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/>
            <a:t>Marinélia</a:t>
          </a:r>
          <a:r>
            <a:rPr lang="pt-BR" sz="1200" kern="1200" dirty="0" smtClean="0"/>
            <a:t> T. </a:t>
          </a:r>
          <a:r>
            <a:rPr lang="pt-BR" sz="1200" kern="1200" dirty="0" err="1" smtClean="0"/>
            <a:t>Bonelli</a:t>
          </a:r>
          <a:r>
            <a:rPr lang="pt-BR" sz="1200" kern="1200" dirty="0" smtClean="0"/>
            <a:t> Fernandes</a:t>
          </a:r>
          <a:endParaRPr lang="pt-BR" sz="1200" kern="1200" dirty="0"/>
        </a:p>
      </dsp:txBody>
      <dsp:txXfrm>
        <a:off x="421088" y="3047286"/>
        <a:ext cx="1944297" cy="610736"/>
      </dsp:txXfrm>
    </dsp:sp>
    <dsp:sp modelId="{AA0B3314-A86F-489A-B426-DE116573045C}">
      <dsp:nvSpPr>
        <dsp:cNvPr id="0" name=""/>
        <dsp:cNvSpPr/>
      </dsp:nvSpPr>
      <dsp:spPr>
        <a:xfrm rot="17278233">
          <a:off x="1285084" y="1831598"/>
          <a:ext cx="317960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3179601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2795394" y="1760922"/>
        <a:ext cx="158980" cy="158980"/>
      </dsp:txXfrm>
    </dsp:sp>
    <dsp:sp modelId="{8EDFFEE6-305B-4A12-B8BC-71F1EA169F22}">
      <dsp:nvSpPr>
        <dsp:cNvPr id="0" name=""/>
        <dsp:cNvSpPr/>
      </dsp:nvSpPr>
      <dsp:spPr>
        <a:xfrm>
          <a:off x="3365383" y="3800"/>
          <a:ext cx="1754358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Secretaria adjunta</a:t>
          </a:r>
          <a:endParaRPr lang="pt-BR" sz="1200" kern="1200" dirty="0"/>
        </a:p>
      </dsp:txBody>
      <dsp:txXfrm>
        <a:off x="3384384" y="22801"/>
        <a:ext cx="1716356" cy="610736"/>
      </dsp:txXfrm>
    </dsp:sp>
    <dsp:sp modelId="{B5E274CB-8E54-49E7-97D0-939C34D5D016}">
      <dsp:nvSpPr>
        <dsp:cNvPr id="0" name=""/>
        <dsp:cNvSpPr/>
      </dsp:nvSpPr>
      <dsp:spPr>
        <a:xfrm>
          <a:off x="5119741" y="319356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66262" y="315194"/>
        <a:ext cx="25949" cy="25949"/>
      </dsp:txXfrm>
    </dsp:sp>
    <dsp:sp modelId="{76694C7D-AE6A-4F1D-884F-E4816CBEB5D0}">
      <dsp:nvSpPr>
        <dsp:cNvPr id="0" name=""/>
        <dsp:cNvSpPr/>
      </dsp:nvSpPr>
      <dsp:spPr>
        <a:xfrm>
          <a:off x="5638732" y="3800"/>
          <a:ext cx="2378795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Maria Aparecida Teixeira</a:t>
          </a:r>
          <a:endParaRPr lang="pt-BR" sz="1200" kern="1200" dirty="0"/>
        </a:p>
      </dsp:txBody>
      <dsp:txXfrm>
        <a:off x="5657733" y="22801"/>
        <a:ext cx="2340793" cy="610736"/>
      </dsp:txXfrm>
    </dsp:sp>
    <dsp:sp modelId="{BA0D224C-0F61-4851-B7A8-F7E400538E02}">
      <dsp:nvSpPr>
        <dsp:cNvPr id="0" name=""/>
        <dsp:cNvSpPr/>
      </dsp:nvSpPr>
      <dsp:spPr>
        <a:xfrm rot="17597679">
          <a:off x="1634560" y="2204623"/>
          <a:ext cx="248064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480649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2812868" y="2151420"/>
        <a:ext cx="124032" cy="124032"/>
      </dsp:txXfrm>
    </dsp:sp>
    <dsp:sp modelId="{09F6D720-5264-4E6D-83D0-6F240F3D56D7}">
      <dsp:nvSpPr>
        <dsp:cNvPr id="0" name=""/>
        <dsp:cNvSpPr/>
      </dsp:nvSpPr>
      <dsp:spPr>
        <a:xfrm>
          <a:off x="3365383" y="749849"/>
          <a:ext cx="1754358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Direção de Ensino</a:t>
          </a:r>
          <a:endParaRPr lang="pt-BR" sz="1200" kern="1200" dirty="0"/>
        </a:p>
      </dsp:txBody>
      <dsp:txXfrm>
        <a:off x="3384384" y="768850"/>
        <a:ext cx="1716356" cy="610736"/>
      </dsp:txXfrm>
    </dsp:sp>
    <dsp:sp modelId="{276CEBA7-DFDD-46A1-882C-670C1BB86D5D}">
      <dsp:nvSpPr>
        <dsp:cNvPr id="0" name=""/>
        <dsp:cNvSpPr/>
      </dsp:nvSpPr>
      <dsp:spPr>
        <a:xfrm>
          <a:off x="5119741" y="1065405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66262" y="1061244"/>
        <a:ext cx="25949" cy="25949"/>
      </dsp:txXfrm>
    </dsp:sp>
    <dsp:sp modelId="{3F00FBCE-98FF-4102-93B8-3E5B7DF47739}">
      <dsp:nvSpPr>
        <dsp:cNvPr id="0" name=""/>
        <dsp:cNvSpPr/>
      </dsp:nvSpPr>
      <dsp:spPr>
        <a:xfrm>
          <a:off x="5638732" y="749849"/>
          <a:ext cx="2388059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Karine Costa Camilo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Aline Bittencourt Domingos</a:t>
          </a:r>
        </a:p>
      </dsp:txBody>
      <dsp:txXfrm>
        <a:off x="5657733" y="768850"/>
        <a:ext cx="2350057" cy="610736"/>
      </dsp:txXfrm>
    </dsp:sp>
    <dsp:sp modelId="{3CDD4D88-C523-44EB-B616-5DDF6D5D791D}">
      <dsp:nvSpPr>
        <dsp:cNvPr id="0" name=""/>
        <dsp:cNvSpPr/>
      </dsp:nvSpPr>
      <dsp:spPr>
        <a:xfrm rot="18157584">
          <a:off x="1965137" y="2577648"/>
          <a:ext cx="181949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819494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2829397" y="2540974"/>
        <a:ext cx="90974" cy="90974"/>
      </dsp:txXfrm>
    </dsp:sp>
    <dsp:sp modelId="{B3419AD0-B1C6-4020-A2EF-E917A711C69E}">
      <dsp:nvSpPr>
        <dsp:cNvPr id="0" name=""/>
        <dsp:cNvSpPr/>
      </dsp:nvSpPr>
      <dsp:spPr>
        <a:xfrm>
          <a:off x="3365383" y="1495899"/>
          <a:ext cx="1754358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Recepcionista</a:t>
          </a:r>
          <a:endParaRPr lang="pt-BR" sz="1200" kern="1200" dirty="0"/>
        </a:p>
      </dsp:txBody>
      <dsp:txXfrm>
        <a:off x="3384384" y="1514900"/>
        <a:ext cx="1716356" cy="610736"/>
      </dsp:txXfrm>
    </dsp:sp>
    <dsp:sp modelId="{D905B495-C0DC-4A2A-A67B-FA983F05B078}">
      <dsp:nvSpPr>
        <dsp:cNvPr id="0" name=""/>
        <dsp:cNvSpPr/>
      </dsp:nvSpPr>
      <dsp:spPr>
        <a:xfrm>
          <a:off x="5119741" y="1811455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66262" y="1807294"/>
        <a:ext cx="25949" cy="25949"/>
      </dsp:txXfrm>
    </dsp:sp>
    <dsp:sp modelId="{456E216E-2A46-4CC9-8AAF-4FFC5F3CF487}">
      <dsp:nvSpPr>
        <dsp:cNvPr id="0" name=""/>
        <dsp:cNvSpPr/>
      </dsp:nvSpPr>
      <dsp:spPr>
        <a:xfrm>
          <a:off x="5638732" y="1495899"/>
          <a:ext cx="2416603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Sonia Regina Gonçalves Cardoso</a:t>
          </a:r>
          <a:endParaRPr lang="pt-BR" sz="1200" kern="1200" dirty="0"/>
        </a:p>
      </dsp:txBody>
      <dsp:txXfrm>
        <a:off x="5657733" y="1514900"/>
        <a:ext cx="2378601" cy="610736"/>
      </dsp:txXfrm>
    </dsp:sp>
    <dsp:sp modelId="{7076713B-3A4E-4273-84AB-0FB1C805A982}">
      <dsp:nvSpPr>
        <dsp:cNvPr id="0" name=""/>
        <dsp:cNvSpPr/>
      </dsp:nvSpPr>
      <dsp:spPr>
        <a:xfrm rot="19277126">
          <a:off x="2246259" y="2950673"/>
          <a:ext cx="125725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57250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843453" y="2928055"/>
        <a:ext cx="62862" cy="62862"/>
      </dsp:txXfrm>
    </dsp:sp>
    <dsp:sp modelId="{16C33031-00CC-4947-8518-34B30D850F34}">
      <dsp:nvSpPr>
        <dsp:cNvPr id="0" name=""/>
        <dsp:cNvSpPr/>
      </dsp:nvSpPr>
      <dsp:spPr>
        <a:xfrm>
          <a:off x="3365383" y="2241949"/>
          <a:ext cx="1761208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Diretora de Gestão</a:t>
          </a:r>
          <a:endParaRPr lang="pt-BR" sz="1200" kern="1200" dirty="0"/>
        </a:p>
      </dsp:txBody>
      <dsp:txXfrm>
        <a:off x="3384384" y="2260950"/>
        <a:ext cx="1723206" cy="610736"/>
      </dsp:txXfrm>
    </dsp:sp>
    <dsp:sp modelId="{1AD44DFC-15C4-4054-9AC2-CC98B487BA26}">
      <dsp:nvSpPr>
        <dsp:cNvPr id="0" name=""/>
        <dsp:cNvSpPr/>
      </dsp:nvSpPr>
      <dsp:spPr>
        <a:xfrm>
          <a:off x="5126592" y="2557505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73113" y="2553343"/>
        <a:ext cx="25949" cy="25949"/>
      </dsp:txXfrm>
    </dsp:sp>
    <dsp:sp modelId="{D80179C4-F2CB-4098-A035-35951FC93548}">
      <dsp:nvSpPr>
        <dsp:cNvPr id="0" name=""/>
        <dsp:cNvSpPr/>
      </dsp:nvSpPr>
      <dsp:spPr>
        <a:xfrm>
          <a:off x="5645583" y="2241949"/>
          <a:ext cx="2393482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Mirela Barreiros</a:t>
          </a:r>
          <a:endParaRPr lang="pt-BR" sz="1200" kern="1200" dirty="0"/>
        </a:p>
      </dsp:txBody>
      <dsp:txXfrm>
        <a:off x="5664584" y="2260950"/>
        <a:ext cx="2355480" cy="610736"/>
      </dsp:txXfrm>
    </dsp:sp>
    <dsp:sp modelId="{BA16027E-3ED5-430C-B124-5606F66C6266}">
      <dsp:nvSpPr>
        <dsp:cNvPr id="0" name=""/>
        <dsp:cNvSpPr/>
      </dsp:nvSpPr>
      <dsp:spPr>
        <a:xfrm rot="21458901">
          <a:off x="2383973" y="3323697"/>
          <a:ext cx="98182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981823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850339" y="3307965"/>
        <a:ext cx="49091" cy="49091"/>
      </dsp:txXfrm>
    </dsp:sp>
    <dsp:sp modelId="{2A13A713-A6F3-42D9-9194-CF5AA44EAE86}">
      <dsp:nvSpPr>
        <dsp:cNvPr id="0" name=""/>
        <dsp:cNvSpPr/>
      </dsp:nvSpPr>
      <dsp:spPr>
        <a:xfrm>
          <a:off x="3365383" y="2987998"/>
          <a:ext cx="1765036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Gerência Administrativa</a:t>
          </a:r>
          <a:endParaRPr lang="pt-BR" sz="1200" kern="1200" dirty="0"/>
        </a:p>
      </dsp:txBody>
      <dsp:txXfrm>
        <a:off x="3384384" y="3006999"/>
        <a:ext cx="1727034" cy="610736"/>
      </dsp:txXfrm>
    </dsp:sp>
    <dsp:sp modelId="{86BAA9B6-0F53-4851-8696-AE797E25910B}">
      <dsp:nvSpPr>
        <dsp:cNvPr id="0" name=""/>
        <dsp:cNvSpPr/>
      </dsp:nvSpPr>
      <dsp:spPr>
        <a:xfrm>
          <a:off x="5130419" y="3303554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76940" y="3299393"/>
        <a:ext cx="25949" cy="25949"/>
      </dsp:txXfrm>
    </dsp:sp>
    <dsp:sp modelId="{245E424A-7B46-45A9-A9C4-85F05C5F6204}">
      <dsp:nvSpPr>
        <dsp:cNvPr id="0" name=""/>
        <dsp:cNvSpPr/>
      </dsp:nvSpPr>
      <dsp:spPr>
        <a:xfrm>
          <a:off x="5649410" y="2987998"/>
          <a:ext cx="2377199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Elza </a:t>
          </a:r>
          <a:r>
            <a:rPr lang="pt-BR" sz="1200" kern="1200" dirty="0" err="1" smtClean="0"/>
            <a:t>Elita</a:t>
          </a:r>
          <a:r>
            <a:rPr lang="pt-BR" sz="1200" kern="1200" dirty="0" smtClean="0"/>
            <a:t> de Souza</a:t>
          </a:r>
          <a:endParaRPr lang="pt-BR" sz="1200" kern="1200" dirty="0"/>
        </a:p>
      </dsp:txBody>
      <dsp:txXfrm>
        <a:off x="5668411" y="3006999"/>
        <a:ext cx="2339197" cy="610736"/>
      </dsp:txXfrm>
    </dsp:sp>
    <dsp:sp modelId="{F212F86E-847D-4206-9556-90511EF6AC8B}">
      <dsp:nvSpPr>
        <dsp:cNvPr id="0" name=""/>
        <dsp:cNvSpPr/>
      </dsp:nvSpPr>
      <dsp:spPr>
        <a:xfrm rot="2143952">
          <a:off x="2270638" y="3696722"/>
          <a:ext cx="120849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08493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844672" y="3675323"/>
        <a:ext cx="60424" cy="60424"/>
      </dsp:txXfrm>
    </dsp:sp>
    <dsp:sp modelId="{34FE5BFE-A187-49FB-AC90-78976F123DB3}">
      <dsp:nvSpPr>
        <dsp:cNvPr id="0" name=""/>
        <dsp:cNvSpPr/>
      </dsp:nvSpPr>
      <dsp:spPr>
        <a:xfrm>
          <a:off x="3365383" y="3734048"/>
          <a:ext cx="1795605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Diretoria de Assistência e Alimentação Escolar</a:t>
          </a:r>
          <a:endParaRPr lang="pt-BR" sz="1200" kern="1200" dirty="0"/>
        </a:p>
      </dsp:txBody>
      <dsp:txXfrm>
        <a:off x="3384384" y="3753049"/>
        <a:ext cx="1757603" cy="610736"/>
      </dsp:txXfrm>
    </dsp:sp>
    <dsp:sp modelId="{86652ECA-DB77-4D1A-AB0E-C39435C2585A}">
      <dsp:nvSpPr>
        <dsp:cNvPr id="0" name=""/>
        <dsp:cNvSpPr/>
      </dsp:nvSpPr>
      <dsp:spPr>
        <a:xfrm>
          <a:off x="5160988" y="4049604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407509" y="4045442"/>
        <a:ext cx="25949" cy="25949"/>
      </dsp:txXfrm>
    </dsp:sp>
    <dsp:sp modelId="{DB7C0E72-E3AB-4C02-A7F6-A3EB71C87C44}">
      <dsp:nvSpPr>
        <dsp:cNvPr id="0" name=""/>
        <dsp:cNvSpPr/>
      </dsp:nvSpPr>
      <dsp:spPr>
        <a:xfrm>
          <a:off x="5679979" y="3734048"/>
          <a:ext cx="2375357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Fabíola </a:t>
          </a:r>
          <a:r>
            <a:rPr lang="pt-BR" sz="1200" kern="1200" dirty="0" err="1" smtClean="0"/>
            <a:t>Koening</a:t>
          </a:r>
          <a:r>
            <a:rPr lang="pt-BR" sz="1200" kern="1200" dirty="0" smtClean="0"/>
            <a:t> Soares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/>
            <a:t>Jhon</a:t>
          </a:r>
          <a:r>
            <a:rPr lang="pt-BR" sz="1200" kern="1200" dirty="0" smtClean="0"/>
            <a:t> da Silva Mendes</a:t>
          </a:r>
          <a:endParaRPr lang="pt-BR" sz="1200" kern="1200" dirty="0"/>
        </a:p>
      </dsp:txBody>
      <dsp:txXfrm>
        <a:off x="5698980" y="3753049"/>
        <a:ext cx="2337355" cy="610736"/>
      </dsp:txXfrm>
    </dsp:sp>
    <dsp:sp modelId="{69C67FE8-28E6-4CBE-98E9-CFED93B1D04A}">
      <dsp:nvSpPr>
        <dsp:cNvPr id="0" name=""/>
        <dsp:cNvSpPr/>
      </dsp:nvSpPr>
      <dsp:spPr>
        <a:xfrm rot="3357175">
          <a:off x="1998797" y="4069747"/>
          <a:ext cx="175217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752174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2831080" y="4034756"/>
        <a:ext cx="87608" cy="87608"/>
      </dsp:txXfrm>
    </dsp:sp>
    <dsp:sp modelId="{753C2047-01E1-462F-98AF-A977269D6073}">
      <dsp:nvSpPr>
        <dsp:cNvPr id="0" name=""/>
        <dsp:cNvSpPr/>
      </dsp:nvSpPr>
      <dsp:spPr>
        <a:xfrm>
          <a:off x="3365383" y="4480097"/>
          <a:ext cx="1804440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Departamento de Merenda</a:t>
          </a:r>
          <a:endParaRPr lang="pt-BR" sz="1200" kern="1200" dirty="0"/>
        </a:p>
      </dsp:txBody>
      <dsp:txXfrm>
        <a:off x="3384384" y="4499098"/>
        <a:ext cx="1766438" cy="610736"/>
      </dsp:txXfrm>
    </dsp:sp>
    <dsp:sp modelId="{FF97C549-2829-486F-879A-19C5C6E5D286}">
      <dsp:nvSpPr>
        <dsp:cNvPr id="0" name=""/>
        <dsp:cNvSpPr/>
      </dsp:nvSpPr>
      <dsp:spPr>
        <a:xfrm>
          <a:off x="5169824" y="4795653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416344" y="4791492"/>
        <a:ext cx="25949" cy="25949"/>
      </dsp:txXfrm>
    </dsp:sp>
    <dsp:sp modelId="{5E86C016-C81D-4666-B934-F89467C412DE}">
      <dsp:nvSpPr>
        <dsp:cNvPr id="0" name=""/>
        <dsp:cNvSpPr/>
      </dsp:nvSpPr>
      <dsp:spPr>
        <a:xfrm>
          <a:off x="5688815" y="4480097"/>
          <a:ext cx="2338443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Hermes </a:t>
          </a:r>
          <a:r>
            <a:rPr lang="pt-BR" sz="1200" kern="1200" dirty="0" err="1" smtClean="0"/>
            <a:t>Macalossi</a:t>
          </a:r>
          <a:r>
            <a:rPr lang="pt-BR" sz="1200" kern="1200" dirty="0" smtClean="0"/>
            <a:t> Alves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Regis de Oliveira Santos</a:t>
          </a:r>
          <a:endParaRPr lang="pt-BR" sz="1200" kern="1200" dirty="0"/>
        </a:p>
      </dsp:txBody>
      <dsp:txXfrm>
        <a:off x="5707816" y="4499098"/>
        <a:ext cx="2300441" cy="610736"/>
      </dsp:txXfrm>
    </dsp:sp>
    <dsp:sp modelId="{CC34E8A8-69E5-4D19-A6E6-87D6B38994A2}">
      <dsp:nvSpPr>
        <dsp:cNvPr id="0" name=""/>
        <dsp:cNvSpPr/>
      </dsp:nvSpPr>
      <dsp:spPr>
        <a:xfrm rot="3956809">
          <a:off x="1671457" y="4442772"/>
          <a:ext cx="2406855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406855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2814713" y="4391414"/>
        <a:ext cx="120342" cy="120342"/>
      </dsp:txXfrm>
    </dsp:sp>
    <dsp:sp modelId="{553C503E-B317-4337-8029-D3869F0A35E3}">
      <dsp:nvSpPr>
        <dsp:cNvPr id="0" name=""/>
        <dsp:cNvSpPr/>
      </dsp:nvSpPr>
      <dsp:spPr>
        <a:xfrm>
          <a:off x="3365383" y="5226147"/>
          <a:ext cx="1763168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SAAD</a:t>
          </a:r>
          <a:endParaRPr lang="pt-BR" sz="1200" kern="1200" dirty="0"/>
        </a:p>
      </dsp:txBody>
      <dsp:txXfrm>
        <a:off x="3384384" y="5245148"/>
        <a:ext cx="1725166" cy="610736"/>
      </dsp:txXfrm>
    </dsp:sp>
    <dsp:sp modelId="{9555A0B8-77A5-4870-842F-2968A4A49E88}">
      <dsp:nvSpPr>
        <dsp:cNvPr id="0" name=""/>
        <dsp:cNvSpPr/>
      </dsp:nvSpPr>
      <dsp:spPr>
        <a:xfrm>
          <a:off x="5128551" y="5541703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75072" y="5537541"/>
        <a:ext cx="25949" cy="25949"/>
      </dsp:txXfrm>
    </dsp:sp>
    <dsp:sp modelId="{865941AF-09E4-404C-A31F-87AE322C296C}">
      <dsp:nvSpPr>
        <dsp:cNvPr id="0" name=""/>
        <dsp:cNvSpPr/>
      </dsp:nvSpPr>
      <dsp:spPr>
        <a:xfrm>
          <a:off x="5647542" y="5226147"/>
          <a:ext cx="2417356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Renata O. de Souza Roque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Jairo José Bento</a:t>
          </a:r>
          <a:endParaRPr lang="pt-BR" sz="1200" kern="1200" dirty="0"/>
        </a:p>
      </dsp:txBody>
      <dsp:txXfrm>
        <a:off x="5666543" y="5245148"/>
        <a:ext cx="2379354" cy="610736"/>
      </dsp:txXfrm>
    </dsp:sp>
    <dsp:sp modelId="{16399B86-9C4C-426B-A0BB-90DB30A2B217}">
      <dsp:nvSpPr>
        <dsp:cNvPr id="0" name=""/>
        <dsp:cNvSpPr/>
      </dsp:nvSpPr>
      <dsp:spPr>
        <a:xfrm rot="4294226">
          <a:off x="1323355" y="4815797"/>
          <a:ext cx="310305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3103058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2797308" y="4747034"/>
        <a:ext cx="155152" cy="155152"/>
      </dsp:txXfrm>
    </dsp:sp>
    <dsp:sp modelId="{ACA89907-BE98-4F82-886D-2A5F689F927E}">
      <dsp:nvSpPr>
        <dsp:cNvPr id="0" name=""/>
        <dsp:cNvSpPr/>
      </dsp:nvSpPr>
      <dsp:spPr>
        <a:xfrm>
          <a:off x="3365383" y="5972196"/>
          <a:ext cx="1719274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Diretora de Cultura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Conselhos Municipais</a:t>
          </a:r>
          <a:endParaRPr lang="pt-BR" sz="1200" kern="1200" dirty="0"/>
        </a:p>
      </dsp:txBody>
      <dsp:txXfrm>
        <a:off x="3384384" y="5991197"/>
        <a:ext cx="1681272" cy="610736"/>
      </dsp:txXfrm>
    </dsp:sp>
    <dsp:sp modelId="{E5C34E9F-E661-4211-9E09-B125AE3CBD5A}">
      <dsp:nvSpPr>
        <dsp:cNvPr id="0" name=""/>
        <dsp:cNvSpPr/>
      </dsp:nvSpPr>
      <dsp:spPr>
        <a:xfrm>
          <a:off x="5084657" y="6287752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31178" y="6283591"/>
        <a:ext cx="25949" cy="25949"/>
      </dsp:txXfrm>
    </dsp:sp>
    <dsp:sp modelId="{0142CE75-B6B6-4BD0-87DA-8B6B78A75570}">
      <dsp:nvSpPr>
        <dsp:cNvPr id="0" name=""/>
        <dsp:cNvSpPr/>
      </dsp:nvSpPr>
      <dsp:spPr>
        <a:xfrm>
          <a:off x="5603648" y="5972196"/>
          <a:ext cx="2458551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Adriana </a:t>
          </a:r>
          <a:r>
            <a:rPr lang="pt-BR" sz="1200" kern="1200" dirty="0" err="1" smtClean="0"/>
            <a:t>Zago</a:t>
          </a:r>
          <a:r>
            <a:rPr lang="pt-BR" sz="1200" kern="1200" dirty="0" smtClean="0"/>
            <a:t> Frederico</a:t>
          </a:r>
          <a:endParaRPr lang="pt-BR" sz="1200" kern="1200" dirty="0"/>
        </a:p>
      </dsp:txBody>
      <dsp:txXfrm>
        <a:off x="5622649" y="5991197"/>
        <a:ext cx="2420549" cy="610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fif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fif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fif"/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2" Type="http://schemas.openxmlformats.org/officeDocument/2006/relationships/image" Target="../media/image5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fif"/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fif"/><Relationship Id="rId4" Type="http://schemas.openxmlformats.org/officeDocument/2006/relationships/image" Target="../media/image56.jf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21328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479640" y="2967335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0038" y="3429000"/>
            <a:ext cx="83639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SECRETARIA DE EDUCAÇÃO, CULTURA,</a:t>
            </a:r>
          </a:p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ESPORTE E TURISMO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59492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Demonstração e Avaliação das Ações e Metas Fiscais do 2</a:t>
            </a:r>
            <a:r>
              <a:rPr lang="pt-BR" dirty="0" smtClean="0">
                <a:latin typeface="Arial Black" panose="020B0A04020102020204" pitchFamily="34" charset="0"/>
              </a:rPr>
              <a:t>º </a:t>
            </a:r>
            <a:r>
              <a:rPr lang="pt-BR" dirty="0">
                <a:latin typeface="Arial Black" panose="020B0A04020102020204" pitchFamily="34" charset="0"/>
              </a:rPr>
              <a:t>Quadrimestre do Exercício de </a:t>
            </a:r>
            <a:r>
              <a:rPr lang="pt-BR" dirty="0" smtClean="0">
                <a:latin typeface="Arial Black" panose="020B0A04020102020204" pitchFamily="34" charset="0"/>
              </a:rPr>
              <a:t>2024</a:t>
            </a:r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07904" y="5486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2743200" cy="16668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59436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0928"/>
            <a:ext cx="23042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72200" cy="68580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53" y="3573015"/>
            <a:ext cx="3044312" cy="27348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39" y="548680"/>
            <a:ext cx="22770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4312"/>
            <a:ext cx="2143125" cy="21431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90799"/>
            <a:ext cx="2586330" cy="1743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62" y="4631908"/>
            <a:ext cx="2619375" cy="1743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62" y="2590798"/>
            <a:ext cx="2628900" cy="17430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31907"/>
            <a:ext cx="2576513" cy="174307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459965" y="962708"/>
            <a:ext cx="6641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Educação de Jovens e Adultos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3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9615" y="47667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19139" y="615171"/>
            <a:ext cx="6705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Novos Servidores na Educação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714">
            <a:off x="3808188" y="2353904"/>
            <a:ext cx="4104456" cy="37158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729">
            <a:off x="654511" y="2593113"/>
            <a:ext cx="3551156" cy="32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tores em que o software de gerenciamento de projetos pode aumentar a  produtividade - Nut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86" y="0"/>
            <a:ext cx="92022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rot="707539">
            <a:off x="8062678" y="1993592"/>
            <a:ext cx="101502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12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ia dos Povos Indígenas no Brasil: Celebrando Cultura e Pesquisa – FAPEP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507">
            <a:off x="5917254" y="2539921"/>
            <a:ext cx="2619375" cy="17430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49131"/>
            <a:ext cx="2520280" cy="23015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12776"/>
            <a:ext cx="2520280" cy="228654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894323" y="415697"/>
            <a:ext cx="3559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Povos 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ndígenas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0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743">
            <a:off x="780287" y="2299719"/>
            <a:ext cx="3075806" cy="28803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823">
            <a:off x="4699021" y="2337362"/>
            <a:ext cx="3786361" cy="378636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7425" y="476672"/>
            <a:ext cx="86535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Lei Paulo Gustavo: </a:t>
            </a:r>
          </a:p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Curta-metragem “A Luz dos Inocentes”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53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2720330" cy="11521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72573"/>
            <a:ext cx="2193708" cy="29249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2214115" cy="29249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88" y="3356992"/>
            <a:ext cx="2317319" cy="29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2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017">
            <a:off x="463913" y="625622"/>
            <a:ext cx="2016224" cy="26882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352">
            <a:off x="6458353" y="498931"/>
            <a:ext cx="2044885" cy="26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 rot="16200000">
            <a:off x="7049131" y="4768293"/>
            <a:ext cx="2060848" cy="211856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utoShape 2" descr="blob:https://web.whatsapp.com/94506134-3b1e-432b-ab80-656bcfb896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blob:https://web.whatsapp.com/94506134-3b1e-432b-ab80-656bcfb8961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49080"/>
            <a:ext cx="3312368" cy="22968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7"/>
            <a:ext cx="3744416" cy="27363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196">
            <a:off x="5292080" y="980728"/>
            <a:ext cx="3312368" cy="22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20844857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2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035">
            <a:off x="539552" y="667966"/>
            <a:ext cx="2820992" cy="20947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456">
            <a:off x="540578" y="782014"/>
            <a:ext cx="1584175" cy="20947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085">
            <a:off x="3707904" y="980728"/>
            <a:ext cx="4443958" cy="51571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699">
            <a:off x="744025" y="3246109"/>
            <a:ext cx="3467205" cy="30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3240360" cy="20162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04211"/>
            <a:ext cx="3857625" cy="43204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97564" y="620688"/>
            <a:ext cx="59488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Arrecadação de Tampinhas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3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628800"/>
            <a:ext cx="424847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254">
            <a:off x="4686756" y="2121599"/>
            <a:ext cx="3555167" cy="35324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2" y="2110239"/>
            <a:ext cx="3555167" cy="20937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555167" cy="355516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2" y="2175150"/>
            <a:ext cx="358583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1090">
            <a:off x="823629" y="3248716"/>
            <a:ext cx="3790846" cy="27201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559">
            <a:off x="4599994" y="893452"/>
            <a:ext cx="3760825" cy="27201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8343"/>
            <a:ext cx="259228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2132855"/>
            <a:ext cx="2664296" cy="26642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9" y="692696"/>
            <a:ext cx="2664296" cy="26019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5024"/>
            <a:ext cx="2664296" cy="26870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617">
            <a:off x="827584" y="4077072"/>
            <a:ext cx="1706493" cy="238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700335" y="2967335"/>
            <a:ext cx="374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OBRIGADA!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1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4099" y="1893082"/>
            <a:ext cx="7200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2.770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Total de Alunos</a:t>
            </a: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748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Alunos 0 a 3 anos nos Centros de Educação Infantil</a:t>
            </a: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472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Alunos Pré-Escolar de 4 a 5 anos</a:t>
            </a: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1.550 Alunos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no Ensino Fundamental</a:t>
            </a: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461 Professores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Efetivos e </a:t>
            </a:r>
            <a:r>
              <a:rPr lang="pt-BR" sz="2400" b="1" dirty="0" err="1">
                <a:latin typeface="+mj-lt"/>
                <a:cs typeface="Arial" panose="020B0604020202020204" pitchFamily="34" charset="0"/>
              </a:rPr>
              <a:t>ACTs</a:t>
            </a:r>
            <a:endParaRPr lang="pt-BR" sz="2400" b="1" dirty="0"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91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Auxiliares de Sala – Efetivos e </a:t>
            </a:r>
            <a:r>
              <a:rPr lang="pt-BR" sz="2400" b="1" dirty="0" err="1">
                <a:latin typeface="+mj-lt"/>
                <a:cs typeface="Arial" panose="020B0604020202020204" pitchFamily="34" charset="0"/>
              </a:rPr>
              <a:t>ACTs</a:t>
            </a:r>
            <a:endParaRPr lang="pt-BR" sz="2400" b="1" dirty="0"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39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Merendeiras e Serviços </a:t>
            </a:r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Gerais – Efetivas e Terceirizadas</a:t>
            </a:r>
            <a:endParaRPr lang="pt-BR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88479" y="548680"/>
            <a:ext cx="5570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 UNIDADES ESCOLARES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riângulo retângulo 3"/>
          <p:cNvSpPr/>
          <p:nvPr/>
        </p:nvSpPr>
        <p:spPr>
          <a:xfrm rot="16200000">
            <a:off x="8192013" y="5898414"/>
            <a:ext cx="983068" cy="93610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2798" y="1331751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  <a:cs typeface="Arial" panose="020B0604020202020204" pitchFamily="34" charset="0"/>
              </a:rPr>
              <a:t>- Manutenção FUNDEB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/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PNATE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/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PNAE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/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- Salário 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Educação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/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- Recursos Próprios (25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%)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/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- Outros 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Convênios</a:t>
            </a:r>
            <a:endParaRPr lang="pt-B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6095" y="476671"/>
            <a:ext cx="2710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RECURSOS</a:t>
            </a:r>
            <a:endParaRPr lang="pt-B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91680" y="4077072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- Manutenção </a:t>
            </a:r>
            <a:r>
              <a:rPr lang="pt-BR" b="1" dirty="0"/>
              <a:t>da Merenda Escolar do Ensino Fundamental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/>
              <a:t>- Manutenção </a:t>
            </a:r>
            <a:r>
              <a:rPr lang="pt-BR" b="1" dirty="0"/>
              <a:t>da Merenda Escolar do Ensino Infantil e Creches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/>
              <a:t>- Serviços </a:t>
            </a:r>
            <a:r>
              <a:rPr lang="pt-BR" b="1" dirty="0"/>
              <a:t>Administrativos da Secretaria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/>
              <a:t>- Manutenção </a:t>
            </a:r>
            <a:r>
              <a:rPr lang="pt-BR" b="1" dirty="0"/>
              <a:t>do Transporte Escolar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/>
              <a:t>- Manutenção </a:t>
            </a:r>
            <a:r>
              <a:rPr lang="pt-BR" b="1" dirty="0"/>
              <a:t>e Funcionamento da Educação Infantil e Creches</a:t>
            </a:r>
          </a:p>
          <a:p>
            <a:r>
              <a:rPr lang="pt-BR" b="1" dirty="0" smtClean="0"/>
              <a:t>- Manutenção </a:t>
            </a:r>
            <a:r>
              <a:rPr lang="pt-BR" b="1" dirty="0"/>
              <a:t>e Funcionamento do Ensino Fundamental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31964" y="3086077"/>
            <a:ext cx="40476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INVESTIMENTOS</a:t>
            </a:r>
            <a:endParaRPr lang="pt-B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5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00045"/>
              </p:ext>
            </p:extLst>
          </p:nvPr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Aquisições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Valores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Móveis</a:t>
                      </a:r>
                      <a:r>
                        <a:rPr lang="pt-BR" baseline="0" dirty="0" smtClean="0"/>
                        <a:t> e Eletros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R$ 11.504,00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Playground e Gramado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R$ 36.900,00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TVS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R$ 71.680,00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Violões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R$ 6.165,00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Ônibus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R$ 798.000,00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Cursos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R$ 64.900,00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Tablets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R$ 29.400,00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Projetores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R$ 310.000,00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Lousas</a:t>
                      </a:r>
                      <a:r>
                        <a:rPr lang="pt-BR" baseline="0" dirty="0" smtClean="0"/>
                        <a:t> de Vidro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</a:t>
                      </a:r>
                      <a:r>
                        <a:rPr lang="pt-BR" baseline="0" dirty="0" smtClean="0"/>
                        <a:t> 9.203,00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2248482" y="332656"/>
            <a:ext cx="4633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Escolas e </a:t>
            </a:r>
            <a:r>
              <a:rPr lang="pt-B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Ceis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7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97713"/>
              </p:ext>
            </p:extLst>
          </p:nvPr>
        </p:nvGraphicFramePr>
        <p:xfrm>
          <a:off x="1403648" y="213285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Aquisições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Valores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R$ 931,20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Rede de Campo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R$ 22.500,00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Postes para rede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</a:t>
                      </a:r>
                      <a:r>
                        <a:rPr lang="pt-BR" baseline="0" dirty="0" smtClean="0"/>
                        <a:t> 15.000,00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Materiais para manutenção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R$ 12.511,18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 fixas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</a:t>
                      </a:r>
                      <a:r>
                        <a:rPr lang="pt-BR" baseline="0" dirty="0" smtClean="0"/>
                        <a:t> 72.632,84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124977" y="332656"/>
            <a:ext cx="2938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Esportes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0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1754232"/>
            <a:ext cx="7704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Merenda - recurso próprio: R$400.579,26 </a:t>
            </a:r>
            <a:endParaRPr lang="pt-BR" sz="2800" dirty="0"/>
          </a:p>
          <a:p>
            <a:pPr algn="ctr"/>
            <a:r>
              <a:rPr lang="pt-BR" sz="2800" dirty="0" smtClean="0"/>
              <a:t>PNAE: 207.720,64 </a:t>
            </a:r>
          </a:p>
          <a:p>
            <a:endParaRPr lang="pt-BR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54627"/>
            <a:ext cx="2952328" cy="30353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54628"/>
            <a:ext cx="2952328" cy="303536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47232" y="476672"/>
            <a:ext cx="3720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Merenda Escolar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7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11286" y="764704"/>
            <a:ext cx="5721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Uniforme Escolar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852">
            <a:off x="5163442" y="2394062"/>
            <a:ext cx="2931790" cy="33123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88196"/>
            <a:ext cx="3212976" cy="311385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32" y="4360647"/>
            <a:ext cx="2232247" cy="13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9" y="1340695"/>
            <a:ext cx="3672408" cy="22976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880">
            <a:off x="4992644" y="540142"/>
            <a:ext cx="3187662" cy="261545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168553" cy="262030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58678" y="476672"/>
            <a:ext cx="2475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Tablets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876">
            <a:off x="4758762" y="3638295"/>
            <a:ext cx="3167535" cy="26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1795</TotalTime>
  <Words>323</Words>
  <Application>Microsoft Office PowerPoint</Application>
  <PresentationFormat>Apresentação na tela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Colônia de Férias iniciou em 4 de janeiro</dc:title>
  <dc:creator>Notebook Educação</dc:creator>
  <cp:lastModifiedBy>Alessandra</cp:lastModifiedBy>
  <cp:revision>120</cp:revision>
  <dcterms:created xsi:type="dcterms:W3CDTF">2024-05-23T22:14:41Z</dcterms:created>
  <dcterms:modified xsi:type="dcterms:W3CDTF">2024-09-27T10:33:10Z</dcterms:modified>
</cp:coreProperties>
</file>