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312" r:id="rId5"/>
    <p:sldId id="313" r:id="rId6"/>
    <p:sldId id="314" r:id="rId7"/>
    <p:sldId id="315" r:id="rId8"/>
    <p:sldId id="323" r:id="rId9"/>
    <p:sldId id="324" r:id="rId10"/>
    <p:sldId id="317" r:id="rId11"/>
    <p:sldId id="308" r:id="rId12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291" autoAdjust="0"/>
  </p:normalViewPr>
  <p:slideViewPr>
    <p:cSldViewPr>
      <p:cViewPr>
        <p:scale>
          <a:sx n="100" d="100"/>
          <a:sy n="100" d="100"/>
        </p:scale>
        <p:origin x="-1123" y="-34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26/09/2024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26/09/2024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  <a:r>
              <a:rPr lang="pt-BR" sz="1600" b="1" dirty="0" smtClean="0">
                <a:solidFill>
                  <a:schemeClr val="bg1"/>
                </a:solidFill>
              </a:rPr>
              <a:t>° </a:t>
            </a:r>
            <a:r>
              <a:rPr lang="pt-BR" sz="1600" b="1" dirty="0">
                <a:solidFill>
                  <a:schemeClr val="bg1"/>
                </a:solidFill>
              </a:rPr>
              <a:t>QUADRIMESTRE </a:t>
            </a:r>
          </a:p>
          <a:p>
            <a:pPr algn="ctr"/>
            <a:r>
              <a:rPr lang="pt-BR" sz="1600">
                <a:solidFill>
                  <a:schemeClr val="bg1"/>
                </a:solidFill>
              </a:rPr>
              <a:t> </a:t>
            </a:r>
            <a:r>
              <a:rPr lang="pt-BR" sz="1600" smtClean="0">
                <a:solidFill>
                  <a:schemeClr val="bg1"/>
                </a:solidFill>
              </a:rPr>
              <a:t>27/09/2024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DEFESA CIVIL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961730" y="4670553"/>
            <a:ext cx="2953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“A Defesa Civil somos todos nós”</a:t>
            </a:r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3814296-09EB-40C8-8EAD-04055ED1966F}"/>
              </a:ext>
            </a:extLst>
          </p:cNvPr>
          <p:cNvSpPr txBox="1"/>
          <p:nvPr/>
        </p:nvSpPr>
        <p:spPr>
          <a:xfrm>
            <a:off x="295998" y="2878925"/>
            <a:ext cx="4572000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 smtClean="0"/>
              <a:t>Mauricio Pereira Carneiro</a:t>
            </a:r>
            <a:endParaRPr lang="pt-BR" dirty="0"/>
          </a:p>
          <a:p>
            <a:pPr algn="ctr"/>
            <a:r>
              <a:rPr lang="pt-BR" dirty="0" smtClean="0">
                <a:hlinkClick r:id="rId4"/>
              </a:rPr>
              <a:t>defesacivil@capivaridebaixo.sc.gov.</a:t>
            </a:r>
            <a:r>
              <a:rPr lang="pt-BR" b="1" dirty="0" smtClean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dirty="0" smtClean="0"/>
              <a:t>27/09/2024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 smtClean="0"/>
              <a:t>2º Quadrimestre </a:t>
            </a:r>
            <a:r>
              <a:rPr lang="pt-BR" sz="2400" dirty="0"/>
              <a:t>/</a:t>
            </a:r>
            <a:r>
              <a:rPr lang="pt-BR" sz="2400" dirty="0" smtClean="0"/>
              <a:t>2024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4280" y="339502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2º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106540" y="3229719"/>
            <a:ext cx="4619945" cy="864096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/>
              <a:t>Coordenador: </a:t>
            </a:r>
            <a:r>
              <a:rPr lang="pt-BR" sz="1800" dirty="0" smtClean="0"/>
              <a:t>Maurício Pereira Carneiro</a:t>
            </a:r>
            <a:endParaRPr lang="pt-BR" sz="1800" dirty="0"/>
          </a:p>
        </p:txBody>
      </p:sp>
      <p:pic>
        <p:nvPicPr>
          <p:cNvPr id="10" name="Imagem 9" descr="C:\Users\Defesa Civil\Pictures\NOVA PASTA\Defesa Civ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83" y="3966239"/>
            <a:ext cx="700003" cy="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961730" y="4670553"/>
            <a:ext cx="2953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“A Defesa Civil somos todos nós”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87624" y="190712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COORDENAÇÃO DE PROTEÇÃO E DEFESA CIVIL</a:t>
            </a:r>
          </a:p>
          <a:p>
            <a:pPr algn="ctr"/>
            <a:r>
              <a:rPr lang="pt-BR" sz="2400" b="1" dirty="0"/>
              <a:t>CAPIVARI DE </a:t>
            </a:r>
            <a:r>
              <a:rPr lang="pt-BR" sz="2400" b="1" dirty="0" smtClean="0"/>
              <a:t>BAIXO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5230" y="16301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COORDENAÇÃO DE PROTEÇÃO E DEFESA CIVIL</a:t>
            </a:r>
          </a:p>
          <a:p>
            <a:pPr algn="ctr"/>
            <a:r>
              <a:rPr lang="pt-BR" sz="2400" b="1" dirty="0"/>
              <a:t>CAPIVARI DE BAIXO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12" name="Imagem 11" descr="C:\Users\Defesa Civil\Pictures\NOVA PASTA\Defesa Civ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82" y="4155926"/>
            <a:ext cx="700003" cy="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924486" y="1851670"/>
            <a:ext cx="747253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segundo quadrimestre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Defesa Civil atuou em diversas vistorias 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orientações em locais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oferecia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risco a vida e ao 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patrimônio. Trabalho realizado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auxilio 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departamentos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 Ambiente, Agricultura, Secretaria de Desenvolvimento Social e Secretaria de Infraestrutura e Mobilidade Urbana.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1E6E30C6-E384-4D37-95D8-C510B96153E3}"/>
              </a:ext>
            </a:extLst>
          </p:cNvPr>
          <p:cNvSpPr txBox="1"/>
          <p:nvPr/>
        </p:nvSpPr>
        <p:spPr>
          <a:xfrm>
            <a:off x="924486" y="1291509"/>
            <a:ext cx="4395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01 – Vistorias / Inspeções / Orientações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290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5230" y="16301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COORDENAÇÃO DE PROTEÇÃO E DEFESA CIVIL</a:t>
            </a:r>
          </a:p>
          <a:p>
            <a:pPr algn="ctr"/>
            <a:r>
              <a:rPr lang="pt-BR" sz="2400" b="1" dirty="0"/>
              <a:t>CAPIVARI DE BAIXO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12" name="Imagem 11" descr="C:\Users\Defesa Civil\Pictures\NOVA PASTA\Defesa Civ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83" y="3966239"/>
            <a:ext cx="700003" cy="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34920"/>
              </p:ext>
            </p:extLst>
          </p:nvPr>
        </p:nvGraphicFramePr>
        <p:xfrm>
          <a:off x="1043608" y="2283718"/>
          <a:ext cx="640322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408"/>
                <a:gridCol w="2134408"/>
                <a:gridCol w="2134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SOLICITAÇÕES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VISTORIAS</a:t>
                      </a:r>
                      <a:r>
                        <a:rPr lang="pt-BR" baseline="0" dirty="0" smtClean="0"/>
                        <a:t> REALZIADAS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AUTO DE CONSTATAÇÃO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259632" y="1308236"/>
            <a:ext cx="640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SOLICITAÇÕES DE ATENDIMENTO</a:t>
            </a:r>
          </a:p>
          <a:p>
            <a:pPr algn="ctr"/>
            <a:r>
              <a:rPr lang="pt-BR" altLang="pt-BR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INSPEÇÕES / ORIENTAÇÕES / AUTO DE CONSTATAÇÃO</a:t>
            </a:r>
            <a:endParaRPr lang="pt-BR" altLang="pt-BR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5230" y="16301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COORDENAÇÃO DE PROTEÇÃO E DEFESA CIVIL</a:t>
            </a:r>
          </a:p>
          <a:p>
            <a:pPr algn="ctr"/>
            <a:r>
              <a:rPr lang="pt-BR" sz="2400" b="1" dirty="0"/>
              <a:t>CAPIVARI DE BAIXO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12" name="Imagem 11" descr="C:\Users\Defesa Civil\Pictures\NOVA PASTA\Defesa Civ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83" y="4241997"/>
            <a:ext cx="700003" cy="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123957" y="4227934"/>
            <a:ext cx="720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Legenda: </a:t>
            </a:r>
            <a:r>
              <a:rPr lang="pt-BR" altLang="pt-BR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Árvore encostando em rede elétrica 04/06/2024</a:t>
            </a:r>
            <a:endParaRPr lang="pt-BR" altLang="pt-BR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Local: </a:t>
            </a:r>
            <a:r>
              <a:rPr lang="pt-BR" sz="1600" dirty="0" smtClean="0"/>
              <a:t>Rua do Caçador, </a:t>
            </a:r>
            <a:r>
              <a:rPr lang="pt-BR" sz="1600" dirty="0"/>
              <a:t>bairro: </a:t>
            </a:r>
            <a:r>
              <a:rPr lang="pt-BR" sz="1600" dirty="0" smtClean="0"/>
              <a:t>Caçador</a:t>
            </a:r>
            <a:endParaRPr lang="pt-BR" altLang="pt-BR" sz="16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b6b4f655-a32a-4230-b44a-3557f32c5f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5" descr="blob:https://web.whatsapp.com/289aeadf-f8b1-4dea-bb21-02081baea6c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9582"/>
            <a:ext cx="3248967" cy="28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5230" y="16301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COORDENAÇÃO DE PROTEÇÃO E DEFESA CIVIL</a:t>
            </a:r>
          </a:p>
          <a:p>
            <a:pPr algn="ctr"/>
            <a:r>
              <a:rPr lang="pt-BR" sz="2400" b="1" dirty="0"/>
              <a:t>CAPIVARI DE BAIXO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12" name="Imagem 11" descr="C:\Users\Defesa Civil\Pictures\NOVA PASTA\Defesa Civ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83" y="3966239"/>
            <a:ext cx="700003" cy="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123957" y="4227934"/>
            <a:ext cx="720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Legenda: </a:t>
            </a:r>
            <a:r>
              <a:rPr lang="pt-BR" altLang="pt-BR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Árvores sobre rede de alta pressão</a:t>
            </a:r>
            <a:endParaRPr lang="pt-BR" altLang="pt-BR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Local: </a:t>
            </a:r>
            <a:r>
              <a:rPr lang="pt-BR" sz="1600" dirty="0"/>
              <a:t>Av. Paulo Santos Melo, Nº 555</a:t>
            </a:r>
            <a:r>
              <a:rPr lang="pt-BR" sz="1600" dirty="0" smtClean="0"/>
              <a:t>, </a:t>
            </a:r>
            <a:r>
              <a:rPr lang="pt-BR" sz="1600" dirty="0"/>
              <a:t>bairro: </a:t>
            </a:r>
            <a:r>
              <a:rPr lang="pt-BR" sz="1600" dirty="0" smtClean="0"/>
              <a:t>Santo André</a:t>
            </a:r>
            <a:endParaRPr lang="pt-BR" altLang="pt-BR" sz="16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1087859"/>
            <a:ext cx="2823766" cy="29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5230" y="16301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COORDENAÇÃO DE PROTEÇÃO E DEFESA CIVIL</a:t>
            </a:r>
          </a:p>
          <a:p>
            <a:pPr algn="ctr"/>
            <a:r>
              <a:rPr lang="pt-BR" sz="2400" b="1" dirty="0"/>
              <a:t>CAPIVARI DE BAIXO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12" name="Imagem 11" descr="C:\Users\Defesa Civil\Pictures\NOVA PASTA\Defesa Civ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83" y="3966239"/>
            <a:ext cx="700003" cy="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112987" y="1563638"/>
            <a:ext cx="716530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Realizado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Vistoria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periódica na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bacia de óleo da antiga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uímica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efinaria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  o intuito de acompanhar e monitorar o local, tendo em vista obrigações previstas no Inquérito Civil nº. . 06.2009.00004556-2, da 6ª PROMOTORIA DE JUSTIÇA REGIONAL DE DEFESA DO MEIO AMBIENTE.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Sendo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assim, segue anexos fotos e avaliação de risco sobre o talude da bacia de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óleo.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Os relatórios são realizados e entregues a Promotoria de Justiça do Município.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E6E30C6-E384-4D37-95D8-C510B96153E3}"/>
              </a:ext>
            </a:extLst>
          </p:cNvPr>
          <p:cNvSpPr txBox="1"/>
          <p:nvPr/>
        </p:nvSpPr>
        <p:spPr>
          <a:xfrm>
            <a:off x="924486" y="949786"/>
            <a:ext cx="2271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02 - BÁCIA DE ÓLEO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9432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5230" y="16301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COORDENAÇÃO DE PROTEÇÃO E DEFESA CIVIL</a:t>
            </a:r>
          </a:p>
          <a:p>
            <a:pPr algn="ctr"/>
            <a:r>
              <a:rPr lang="pt-BR" sz="2400" b="1" dirty="0"/>
              <a:t>CAPIVARI DE BAIXO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12" name="Imagem 11" descr="C:\Users\Defesa Civil\Pictures\NOVA PASTA\Defesa Civ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83" y="3966239"/>
            <a:ext cx="700003" cy="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123957" y="4227934"/>
            <a:ext cx="720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Legenda: </a:t>
            </a:r>
            <a:r>
              <a:rPr lang="pt-BR" altLang="pt-BR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Fotos do relatório de vistoria de julho/2024</a:t>
            </a:r>
          </a:p>
          <a:p>
            <a:pPr algn="just"/>
            <a:r>
              <a:rPr lang="pt-BR" altLang="pt-BR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pt-BR" altLang="pt-B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 smtClean="0"/>
              <a:t>Rua </a:t>
            </a:r>
            <a:r>
              <a:rPr lang="pt-BR" sz="1600" dirty="0" err="1" smtClean="0"/>
              <a:t>Leoneti</a:t>
            </a:r>
            <a:r>
              <a:rPr lang="pt-BR" sz="1600" dirty="0" smtClean="0"/>
              <a:t> </a:t>
            </a:r>
            <a:r>
              <a:rPr lang="pt-BR" sz="1600" dirty="0" err="1" smtClean="0"/>
              <a:t>Frontina</a:t>
            </a:r>
            <a:r>
              <a:rPr lang="pt-BR" sz="1600" dirty="0" smtClean="0"/>
              <a:t> Alves, bairro </a:t>
            </a:r>
            <a:r>
              <a:rPr lang="pt-BR" sz="1600" dirty="0" err="1" smtClean="0"/>
              <a:t>Ilhotinha</a:t>
            </a:r>
            <a:endParaRPr lang="pt-BR" altLang="pt-BR" sz="16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98" y="1105855"/>
            <a:ext cx="2931790" cy="29317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1" y="1091741"/>
            <a:ext cx="2945904" cy="29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5230" y="16301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COORDENAÇÃO DE PROTEÇÃO E DEFESA CIVIL</a:t>
            </a:r>
          </a:p>
          <a:p>
            <a:pPr algn="ctr"/>
            <a:r>
              <a:rPr lang="pt-BR" sz="2400" b="1" dirty="0"/>
              <a:t>CAPIVARI DE BAIXO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</p:txBody>
      </p:sp>
      <p:pic>
        <p:nvPicPr>
          <p:cNvPr id="12" name="Imagem 11" descr="C:\Users\Defesa Civil\Pictures\NOVA PASTA\Defesa Civ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83" y="3966239"/>
            <a:ext cx="700003" cy="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74484" y="1201175"/>
            <a:ext cx="75029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04 – VISTORIAS CONSTANTES NOS CANAIS DE DRENAGEM</a:t>
            </a:r>
            <a:endParaRPr lang="pt-BR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63920"/>
            <a:ext cx="2808943" cy="21023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04133"/>
            <a:ext cx="2755215" cy="20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23558</TotalTime>
  <Words>357</Words>
  <Application>Microsoft Office PowerPoint</Application>
  <PresentationFormat>Apresentação na tela (16:9)</PresentationFormat>
  <Paragraphs>62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Tema do Office</vt:lpstr>
      <vt:lpstr>2_Tema do Office</vt:lpstr>
      <vt:lpstr>Apresentação do PowerPoint</vt:lpstr>
      <vt:lpstr> AUDIÊNCIA PÚBLICA 2º Quadrimestre  </vt:lpstr>
      <vt:lpstr> </vt:lpstr>
      <vt:lpstr> </vt:lpstr>
      <vt:lpstr> </vt:lpstr>
      <vt:lpstr> </vt:lpstr>
      <vt:lpstr> </vt:lpstr>
      <vt:lpstr> </vt:lpstr>
      <vt:lpstr>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Alessandra</cp:lastModifiedBy>
  <cp:revision>341</cp:revision>
  <cp:lastPrinted>2024-02-24T14:11:31Z</cp:lastPrinted>
  <dcterms:created xsi:type="dcterms:W3CDTF">2021-05-10T18:20:11Z</dcterms:created>
  <dcterms:modified xsi:type="dcterms:W3CDTF">2024-09-26T16:14:08Z</dcterms:modified>
</cp:coreProperties>
</file>