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4" r:id="rId2"/>
    <p:sldId id="276" r:id="rId3"/>
    <p:sldId id="261" r:id="rId4"/>
    <p:sldId id="279" r:id="rId5"/>
    <p:sldId id="275" r:id="rId6"/>
    <p:sldId id="278" r:id="rId7"/>
    <p:sldId id="257" r:id="rId8"/>
    <p:sldId id="260" r:id="rId9"/>
    <p:sldId id="280" r:id="rId10"/>
    <p:sldId id="259" r:id="rId11"/>
    <p:sldId id="273" r:id="rId12"/>
    <p:sldId id="262" r:id="rId13"/>
    <p:sldId id="263" r:id="rId14"/>
    <p:sldId id="268" r:id="rId15"/>
    <p:sldId id="266" r:id="rId16"/>
    <p:sldId id="267" r:id="rId17"/>
    <p:sldId id="269" r:id="rId18"/>
    <p:sldId id="277" r:id="rId19"/>
    <p:sldId id="271" r:id="rId20"/>
    <p:sldId id="27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60"/>
  </p:normalViewPr>
  <p:slideViewPr>
    <p:cSldViewPr>
      <p:cViewPr>
        <p:scale>
          <a:sx n="80" d="100"/>
          <a:sy n="80" d="100"/>
        </p:scale>
        <p:origin x="-1685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A950F-C58B-477C-8A4C-BB1E4FF712F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3E7E23-D035-4DF3-BDCB-4E52020203E1}">
      <dgm:prSet phldrT="[Texto]" custT="1"/>
      <dgm:spPr/>
      <dgm:t>
        <a:bodyPr/>
        <a:lstStyle/>
        <a:p>
          <a:r>
            <a:rPr lang="pt-BR" sz="1200" dirty="0" err="1" smtClean="0"/>
            <a:t>Marinélia</a:t>
          </a:r>
          <a:r>
            <a:rPr lang="pt-BR" sz="1200" dirty="0" smtClean="0"/>
            <a:t> T. </a:t>
          </a:r>
          <a:r>
            <a:rPr lang="pt-BR" sz="1200" dirty="0" err="1" smtClean="0"/>
            <a:t>Bonelli</a:t>
          </a:r>
          <a:r>
            <a:rPr lang="pt-BR" sz="1200" dirty="0" smtClean="0"/>
            <a:t> Fernandes</a:t>
          </a:r>
          <a:endParaRPr lang="pt-BR" sz="1200" dirty="0"/>
        </a:p>
      </dgm:t>
    </dgm:pt>
    <dgm:pt modelId="{953CAE7C-A790-4F43-95B9-BBCB77F6C15C}" type="parTrans" cxnId="{B7434474-E1CA-496E-8E03-AED04DBAFAAB}">
      <dgm:prSet/>
      <dgm:spPr/>
      <dgm:t>
        <a:bodyPr/>
        <a:lstStyle/>
        <a:p>
          <a:endParaRPr lang="pt-BR"/>
        </a:p>
      </dgm:t>
    </dgm:pt>
    <dgm:pt modelId="{07020AE3-E1F8-47C9-9EE6-94DD2100017C}" type="sibTrans" cxnId="{B7434474-E1CA-496E-8E03-AED04DBAFAAB}">
      <dgm:prSet/>
      <dgm:spPr/>
      <dgm:t>
        <a:bodyPr/>
        <a:lstStyle/>
        <a:p>
          <a:endParaRPr lang="pt-BR"/>
        </a:p>
      </dgm:t>
    </dgm:pt>
    <dgm:pt modelId="{3E3AAE0C-8EBF-45D5-AB06-33E2B94A4400}">
      <dgm:prSet phldrT="[Texto]" custT="1"/>
      <dgm:spPr/>
      <dgm:t>
        <a:bodyPr/>
        <a:lstStyle/>
        <a:p>
          <a:r>
            <a:rPr lang="pt-BR" sz="1200" dirty="0" smtClean="0"/>
            <a:t>Secretaria adjunta</a:t>
          </a:r>
          <a:endParaRPr lang="pt-BR" sz="1200" dirty="0"/>
        </a:p>
      </dgm:t>
    </dgm:pt>
    <dgm:pt modelId="{F843EACD-4DE8-4DCF-9FA9-C048000EFF6E}" type="parTrans" cxnId="{4CDF0086-3264-4C9A-A997-F8258A8401B7}">
      <dgm:prSet/>
      <dgm:spPr/>
      <dgm:t>
        <a:bodyPr/>
        <a:lstStyle/>
        <a:p>
          <a:endParaRPr lang="pt-BR"/>
        </a:p>
      </dgm:t>
    </dgm:pt>
    <dgm:pt modelId="{B90C4C19-B751-4B4D-917A-C7E66F51C7BF}" type="sibTrans" cxnId="{4CDF0086-3264-4C9A-A997-F8258A8401B7}">
      <dgm:prSet/>
      <dgm:spPr/>
      <dgm:t>
        <a:bodyPr/>
        <a:lstStyle/>
        <a:p>
          <a:endParaRPr lang="pt-BR"/>
        </a:p>
      </dgm:t>
    </dgm:pt>
    <dgm:pt modelId="{7F47EA08-2619-4449-B99F-23249041E930}">
      <dgm:prSet phldrT="[Texto]" custT="1"/>
      <dgm:spPr/>
      <dgm:t>
        <a:bodyPr/>
        <a:lstStyle/>
        <a:p>
          <a:r>
            <a:rPr lang="pt-BR" sz="1200" dirty="0" smtClean="0"/>
            <a:t>Maria Aparecida Teixeira</a:t>
          </a:r>
          <a:endParaRPr lang="pt-BR" sz="1200" dirty="0"/>
        </a:p>
      </dgm:t>
    </dgm:pt>
    <dgm:pt modelId="{6877372C-1DF0-48D0-AD50-E65F55E35134}" type="parTrans" cxnId="{C130BB34-5556-4F3F-BD9B-B18E4AA34412}">
      <dgm:prSet/>
      <dgm:spPr/>
      <dgm:t>
        <a:bodyPr/>
        <a:lstStyle/>
        <a:p>
          <a:endParaRPr lang="pt-BR"/>
        </a:p>
      </dgm:t>
    </dgm:pt>
    <dgm:pt modelId="{85494A46-7D0A-410E-BC40-0699F6271F2E}" type="sibTrans" cxnId="{C130BB34-5556-4F3F-BD9B-B18E4AA34412}">
      <dgm:prSet/>
      <dgm:spPr/>
      <dgm:t>
        <a:bodyPr/>
        <a:lstStyle/>
        <a:p>
          <a:endParaRPr lang="pt-BR"/>
        </a:p>
      </dgm:t>
    </dgm:pt>
    <dgm:pt modelId="{74858231-EF68-4144-BF7A-1F429DD1C23A}">
      <dgm:prSet phldrT="[Texto]" custT="1"/>
      <dgm:spPr/>
      <dgm:t>
        <a:bodyPr/>
        <a:lstStyle/>
        <a:p>
          <a:r>
            <a:rPr lang="pt-BR" sz="1200" dirty="0" smtClean="0"/>
            <a:t>Departamento de Merenda</a:t>
          </a:r>
          <a:endParaRPr lang="pt-BR" sz="1200" dirty="0"/>
        </a:p>
      </dgm:t>
    </dgm:pt>
    <dgm:pt modelId="{D306E3A7-ED64-4645-B0DE-BC6C59B18691}" type="parTrans" cxnId="{A5EA9520-0029-4F2B-8151-EFB7F628A389}">
      <dgm:prSet/>
      <dgm:spPr/>
      <dgm:t>
        <a:bodyPr/>
        <a:lstStyle/>
        <a:p>
          <a:endParaRPr lang="pt-BR"/>
        </a:p>
      </dgm:t>
    </dgm:pt>
    <dgm:pt modelId="{7F499CDC-1D92-4145-A9CB-22CF0C9D4961}" type="sibTrans" cxnId="{A5EA9520-0029-4F2B-8151-EFB7F628A389}">
      <dgm:prSet/>
      <dgm:spPr/>
      <dgm:t>
        <a:bodyPr/>
        <a:lstStyle/>
        <a:p>
          <a:endParaRPr lang="pt-BR"/>
        </a:p>
      </dgm:t>
    </dgm:pt>
    <dgm:pt modelId="{37B02849-5658-4F55-96FB-97452A01C0ED}">
      <dgm:prSet phldrT="[Texto]" custT="1"/>
      <dgm:spPr/>
      <dgm:t>
        <a:bodyPr/>
        <a:lstStyle/>
        <a:p>
          <a:r>
            <a:rPr lang="pt-BR" sz="1200" dirty="0" smtClean="0"/>
            <a:t>Direção de Ensino</a:t>
          </a:r>
          <a:endParaRPr lang="pt-BR" sz="1200" dirty="0"/>
        </a:p>
      </dgm:t>
    </dgm:pt>
    <dgm:pt modelId="{30851CE9-1EE1-4A6D-BAC4-2EDBED232CC2}" type="parTrans" cxnId="{CC608077-AE42-4C2B-A822-F80920A0F4D6}">
      <dgm:prSet/>
      <dgm:spPr/>
      <dgm:t>
        <a:bodyPr/>
        <a:lstStyle/>
        <a:p>
          <a:endParaRPr lang="pt-BR"/>
        </a:p>
      </dgm:t>
    </dgm:pt>
    <dgm:pt modelId="{4036F1EE-A28C-4346-994A-48584B23B45C}" type="sibTrans" cxnId="{CC608077-AE42-4C2B-A822-F80920A0F4D6}">
      <dgm:prSet/>
      <dgm:spPr/>
      <dgm:t>
        <a:bodyPr/>
        <a:lstStyle/>
        <a:p>
          <a:endParaRPr lang="pt-BR"/>
        </a:p>
      </dgm:t>
    </dgm:pt>
    <dgm:pt modelId="{AD2DA258-0DCA-408B-B79A-84654138D82B}">
      <dgm:prSet phldrT="[Texto]" custT="1"/>
      <dgm:spPr/>
      <dgm:t>
        <a:bodyPr/>
        <a:lstStyle/>
        <a:p>
          <a:r>
            <a:rPr lang="pt-BR" sz="1200" dirty="0" smtClean="0"/>
            <a:t>Recepcionista</a:t>
          </a:r>
          <a:endParaRPr lang="pt-BR" sz="1200" dirty="0"/>
        </a:p>
      </dgm:t>
    </dgm:pt>
    <dgm:pt modelId="{E03DED4F-ECEB-42B8-B868-3EA3D41BF618}" type="parTrans" cxnId="{9C52F6E8-BFBF-454E-A7E8-922E564675D2}">
      <dgm:prSet/>
      <dgm:spPr/>
      <dgm:t>
        <a:bodyPr/>
        <a:lstStyle/>
        <a:p>
          <a:endParaRPr lang="pt-BR"/>
        </a:p>
      </dgm:t>
    </dgm:pt>
    <dgm:pt modelId="{9371D1C9-0368-405E-8E6F-41D9C9C29120}" type="sibTrans" cxnId="{9C52F6E8-BFBF-454E-A7E8-922E564675D2}">
      <dgm:prSet/>
      <dgm:spPr/>
      <dgm:t>
        <a:bodyPr/>
        <a:lstStyle/>
        <a:p>
          <a:endParaRPr lang="pt-BR"/>
        </a:p>
      </dgm:t>
    </dgm:pt>
    <dgm:pt modelId="{5F5ABB37-4FDC-44EF-9CCD-11A51D68D6D6}">
      <dgm:prSet phldrT="[Texto]" custT="1"/>
      <dgm:spPr/>
      <dgm:t>
        <a:bodyPr/>
        <a:lstStyle/>
        <a:p>
          <a:r>
            <a:rPr lang="pt-BR" sz="1200" dirty="0" smtClean="0"/>
            <a:t>Diretora de Gestão</a:t>
          </a:r>
          <a:endParaRPr lang="pt-BR" sz="1200" dirty="0"/>
        </a:p>
      </dgm:t>
    </dgm:pt>
    <dgm:pt modelId="{71BBC577-2875-42D7-9C54-01403AD01CC9}" type="parTrans" cxnId="{AF13A5CD-FFA0-4019-A02A-AAEA22C56599}">
      <dgm:prSet/>
      <dgm:spPr/>
      <dgm:t>
        <a:bodyPr/>
        <a:lstStyle/>
        <a:p>
          <a:endParaRPr lang="pt-BR"/>
        </a:p>
      </dgm:t>
    </dgm:pt>
    <dgm:pt modelId="{F1EA28B2-D1D0-4350-8C09-90774E075B3F}" type="sibTrans" cxnId="{AF13A5CD-FFA0-4019-A02A-AAEA22C56599}">
      <dgm:prSet/>
      <dgm:spPr/>
      <dgm:t>
        <a:bodyPr/>
        <a:lstStyle/>
        <a:p>
          <a:endParaRPr lang="pt-BR"/>
        </a:p>
      </dgm:t>
    </dgm:pt>
    <dgm:pt modelId="{9C741FDF-F3B9-4079-A660-A3417063112D}">
      <dgm:prSet phldrT="[Texto]" custT="1"/>
      <dgm:spPr/>
      <dgm:t>
        <a:bodyPr/>
        <a:lstStyle/>
        <a:p>
          <a:r>
            <a:rPr lang="pt-BR" sz="1200" dirty="0" smtClean="0"/>
            <a:t>Gerência Administrativa</a:t>
          </a:r>
          <a:endParaRPr lang="pt-BR" sz="1200" dirty="0"/>
        </a:p>
      </dgm:t>
    </dgm:pt>
    <dgm:pt modelId="{D484B6D5-AA69-4B01-9898-1C363C16E279}" type="parTrans" cxnId="{72D1433C-1DDB-4335-9AC3-CBD9729BD542}">
      <dgm:prSet/>
      <dgm:spPr/>
      <dgm:t>
        <a:bodyPr/>
        <a:lstStyle/>
        <a:p>
          <a:endParaRPr lang="pt-BR"/>
        </a:p>
      </dgm:t>
    </dgm:pt>
    <dgm:pt modelId="{9B66E6A2-9C6C-44A9-B3AF-6808C439923E}" type="sibTrans" cxnId="{72D1433C-1DDB-4335-9AC3-CBD9729BD542}">
      <dgm:prSet/>
      <dgm:spPr/>
      <dgm:t>
        <a:bodyPr/>
        <a:lstStyle/>
        <a:p>
          <a:endParaRPr lang="pt-BR"/>
        </a:p>
      </dgm:t>
    </dgm:pt>
    <dgm:pt modelId="{16336A28-E7AD-4BD4-B749-E62BE4DAE4FA}">
      <dgm:prSet phldrT="[Texto]" custT="1"/>
      <dgm:spPr/>
      <dgm:t>
        <a:bodyPr/>
        <a:lstStyle/>
        <a:p>
          <a:r>
            <a:rPr lang="pt-BR" sz="1200" dirty="0" smtClean="0"/>
            <a:t>Diretoria de Assistência e Alimentação Escolar</a:t>
          </a:r>
          <a:endParaRPr lang="pt-BR" sz="1200" dirty="0"/>
        </a:p>
      </dgm:t>
    </dgm:pt>
    <dgm:pt modelId="{4ED3969D-031F-4FE4-B8AC-7472135BAAC3}" type="parTrans" cxnId="{5BDE9803-1F3A-4BC7-B30F-11F13791190C}">
      <dgm:prSet/>
      <dgm:spPr/>
      <dgm:t>
        <a:bodyPr/>
        <a:lstStyle/>
        <a:p>
          <a:endParaRPr lang="pt-BR"/>
        </a:p>
      </dgm:t>
    </dgm:pt>
    <dgm:pt modelId="{B13C89FD-7EB0-40B8-BC22-7D75F5A007A1}" type="sibTrans" cxnId="{5BDE9803-1F3A-4BC7-B30F-11F13791190C}">
      <dgm:prSet/>
      <dgm:spPr/>
      <dgm:t>
        <a:bodyPr/>
        <a:lstStyle/>
        <a:p>
          <a:endParaRPr lang="pt-BR"/>
        </a:p>
      </dgm:t>
    </dgm:pt>
    <dgm:pt modelId="{5AC5D80C-EDF1-43E3-987F-DC98587B58C1}">
      <dgm:prSet phldrT="[Texto]" custT="1"/>
      <dgm:spPr/>
      <dgm:t>
        <a:bodyPr/>
        <a:lstStyle/>
        <a:p>
          <a:r>
            <a:rPr lang="pt-BR" sz="1200" dirty="0" smtClean="0"/>
            <a:t>SAAD</a:t>
          </a:r>
          <a:endParaRPr lang="pt-BR" sz="1200" dirty="0"/>
        </a:p>
      </dgm:t>
    </dgm:pt>
    <dgm:pt modelId="{693310B8-5A78-45D5-95B9-2CCBCCB461A8}" type="parTrans" cxnId="{B12861BF-BA40-4FCC-80A0-16CBE449B500}">
      <dgm:prSet/>
      <dgm:spPr/>
      <dgm:t>
        <a:bodyPr/>
        <a:lstStyle/>
        <a:p>
          <a:endParaRPr lang="pt-BR"/>
        </a:p>
      </dgm:t>
    </dgm:pt>
    <dgm:pt modelId="{64861656-D901-467F-95DE-E47F3C280379}" type="sibTrans" cxnId="{B12861BF-BA40-4FCC-80A0-16CBE449B500}">
      <dgm:prSet/>
      <dgm:spPr/>
      <dgm:t>
        <a:bodyPr/>
        <a:lstStyle/>
        <a:p>
          <a:endParaRPr lang="pt-BR"/>
        </a:p>
      </dgm:t>
    </dgm:pt>
    <dgm:pt modelId="{83E5FA3D-DDC4-491E-9891-A5EE500388DF}">
      <dgm:prSet phldrT="[Texto]" custT="1"/>
      <dgm:spPr/>
      <dgm:t>
        <a:bodyPr/>
        <a:lstStyle/>
        <a:p>
          <a:r>
            <a:rPr lang="pt-BR" sz="1200" dirty="0" smtClean="0"/>
            <a:t>Diretora de Cultura</a:t>
          </a:r>
        </a:p>
        <a:p>
          <a:r>
            <a:rPr lang="pt-BR" sz="1200" dirty="0" smtClean="0"/>
            <a:t>Conselhos Municipais</a:t>
          </a:r>
          <a:endParaRPr lang="pt-BR" sz="1200" dirty="0"/>
        </a:p>
      </dgm:t>
    </dgm:pt>
    <dgm:pt modelId="{BD0EB680-348C-4F89-98D9-9D79B4F74624}" type="parTrans" cxnId="{771AD75E-887B-4853-84FE-792CC4CAEAA8}">
      <dgm:prSet/>
      <dgm:spPr/>
      <dgm:t>
        <a:bodyPr/>
        <a:lstStyle/>
        <a:p>
          <a:endParaRPr lang="pt-BR"/>
        </a:p>
      </dgm:t>
    </dgm:pt>
    <dgm:pt modelId="{70740172-D534-4EF6-8E72-A0FB59F1340C}" type="sibTrans" cxnId="{771AD75E-887B-4853-84FE-792CC4CAEAA8}">
      <dgm:prSet/>
      <dgm:spPr/>
      <dgm:t>
        <a:bodyPr/>
        <a:lstStyle/>
        <a:p>
          <a:endParaRPr lang="pt-BR"/>
        </a:p>
      </dgm:t>
    </dgm:pt>
    <dgm:pt modelId="{8F343343-C5DD-4207-857F-FB37B3EBACF0}">
      <dgm:prSet phldrT="[Texto]" custT="1"/>
      <dgm:spPr/>
      <dgm:t>
        <a:bodyPr/>
        <a:lstStyle/>
        <a:p>
          <a:r>
            <a:rPr lang="pt-BR" sz="1200" dirty="0" smtClean="0"/>
            <a:t>Fabíola </a:t>
          </a:r>
          <a:r>
            <a:rPr lang="pt-BR" sz="1200" dirty="0" err="1" smtClean="0"/>
            <a:t>Koening</a:t>
          </a:r>
          <a:r>
            <a:rPr lang="pt-BR" sz="1200" dirty="0" smtClean="0"/>
            <a:t> Soares</a:t>
          </a:r>
        </a:p>
        <a:p>
          <a:r>
            <a:rPr lang="pt-BR" sz="1200" dirty="0" smtClean="0"/>
            <a:t>José Alves Florentino</a:t>
          </a:r>
          <a:endParaRPr lang="pt-BR" sz="1200" dirty="0"/>
        </a:p>
      </dgm:t>
    </dgm:pt>
    <dgm:pt modelId="{AAB642B3-962E-4F22-A76F-5448FC98AD37}" type="parTrans" cxnId="{A77CEFE3-DB4B-48B8-8E03-3BF8ED23BB63}">
      <dgm:prSet/>
      <dgm:spPr/>
      <dgm:t>
        <a:bodyPr/>
        <a:lstStyle/>
        <a:p>
          <a:endParaRPr lang="pt-BR"/>
        </a:p>
      </dgm:t>
    </dgm:pt>
    <dgm:pt modelId="{D9DFA337-8A27-46DF-963C-5D1A26BAD13B}" type="sibTrans" cxnId="{A77CEFE3-DB4B-48B8-8E03-3BF8ED23BB63}">
      <dgm:prSet/>
      <dgm:spPr/>
      <dgm:t>
        <a:bodyPr/>
        <a:lstStyle/>
        <a:p>
          <a:endParaRPr lang="pt-BR"/>
        </a:p>
      </dgm:t>
    </dgm:pt>
    <dgm:pt modelId="{9913277F-77D9-4ADD-B538-7EBA5619F6B0}">
      <dgm:prSet phldrT="[Texto]" custT="1"/>
      <dgm:spPr/>
      <dgm:t>
        <a:bodyPr/>
        <a:lstStyle/>
        <a:p>
          <a:r>
            <a:rPr lang="pt-BR" sz="1200" dirty="0" smtClean="0"/>
            <a:t>Elza </a:t>
          </a:r>
          <a:r>
            <a:rPr lang="pt-BR" sz="1200" dirty="0" err="1" smtClean="0"/>
            <a:t>Elita</a:t>
          </a:r>
          <a:r>
            <a:rPr lang="pt-BR" sz="1200" dirty="0" smtClean="0"/>
            <a:t> de Souza</a:t>
          </a:r>
          <a:endParaRPr lang="pt-BR" sz="1200" dirty="0"/>
        </a:p>
      </dgm:t>
    </dgm:pt>
    <dgm:pt modelId="{EA818EDD-F191-43A9-AFD6-1ECF091254DE}" type="parTrans" cxnId="{E39B1A64-B985-456C-B93D-F0DF06B2BC05}">
      <dgm:prSet/>
      <dgm:spPr/>
      <dgm:t>
        <a:bodyPr/>
        <a:lstStyle/>
        <a:p>
          <a:endParaRPr lang="pt-BR"/>
        </a:p>
      </dgm:t>
    </dgm:pt>
    <dgm:pt modelId="{7157E7AD-378B-40B2-9C7F-03E25C86BA31}" type="sibTrans" cxnId="{E39B1A64-B985-456C-B93D-F0DF06B2BC05}">
      <dgm:prSet/>
      <dgm:spPr/>
      <dgm:t>
        <a:bodyPr/>
        <a:lstStyle/>
        <a:p>
          <a:endParaRPr lang="pt-BR"/>
        </a:p>
      </dgm:t>
    </dgm:pt>
    <dgm:pt modelId="{23315B95-BD44-4F71-ACC3-87DF97B8D6F6}">
      <dgm:prSet phldrT="[Texto]" custT="1"/>
      <dgm:spPr/>
      <dgm:t>
        <a:bodyPr/>
        <a:lstStyle/>
        <a:p>
          <a:r>
            <a:rPr lang="pt-BR" sz="1200" dirty="0" smtClean="0"/>
            <a:t>Mirela Barreiros</a:t>
          </a:r>
          <a:endParaRPr lang="pt-BR" sz="1200" dirty="0"/>
        </a:p>
      </dgm:t>
    </dgm:pt>
    <dgm:pt modelId="{E9ABDF54-6137-4A43-891A-084E9657AB70}" type="parTrans" cxnId="{8DAE93B5-A327-47EB-8B20-50E7C545A9DB}">
      <dgm:prSet/>
      <dgm:spPr/>
      <dgm:t>
        <a:bodyPr/>
        <a:lstStyle/>
        <a:p>
          <a:endParaRPr lang="pt-BR"/>
        </a:p>
      </dgm:t>
    </dgm:pt>
    <dgm:pt modelId="{B7A8A721-1389-49B1-8CF8-8E2ED36442E0}" type="sibTrans" cxnId="{8DAE93B5-A327-47EB-8B20-50E7C545A9DB}">
      <dgm:prSet/>
      <dgm:spPr/>
      <dgm:t>
        <a:bodyPr/>
        <a:lstStyle/>
        <a:p>
          <a:endParaRPr lang="pt-BR"/>
        </a:p>
      </dgm:t>
    </dgm:pt>
    <dgm:pt modelId="{BBCE0BFD-34BB-4D00-8FB6-8932937126F4}">
      <dgm:prSet phldrT="[Texto]" custT="1"/>
      <dgm:spPr/>
      <dgm:t>
        <a:bodyPr/>
        <a:lstStyle/>
        <a:p>
          <a:r>
            <a:rPr lang="pt-BR" sz="1200" dirty="0" smtClean="0"/>
            <a:t>Sonia Regina Gonçalves Cardoso</a:t>
          </a:r>
          <a:endParaRPr lang="pt-BR" sz="1200" dirty="0"/>
        </a:p>
      </dgm:t>
    </dgm:pt>
    <dgm:pt modelId="{4780442A-5116-4370-A263-2A6322300141}" type="parTrans" cxnId="{1AFF82B0-3221-481C-9C10-19F900882BBD}">
      <dgm:prSet/>
      <dgm:spPr/>
      <dgm:t>
        <a:bodyPr/>
        <a:lstStyle/>
        <a:p>
          <a:endParaRPr lang="pt-BR"/>
        </a:p>
      </dgm:t>
    </dgm:pt>
    <dgm:pt modelId="{02CBE4E6-D112-4F1E-B9AE-803EA6D36AA0}" type="sibTrans" cxnId="{1AFF82B0-3221-481C-9C10-19F900882BBD}">
      <dgm:prSet/>
      <dgm:spPr/>
      <dgm:t>
        <a:bodyPr/>
        <a:lstStyle/>
        <a:p>
          <a:endParaRPr lang="pt-BR"/>
        </a:p>
      </dgm:t>
    </dgm:pt>
    <dgm:pt modelId="{9402CF04-079D-4AA5-A6CD-A9F9F736E84C}">
      <dgm:prSet phldrT="[Texto]" custT="1"/>
      <dgm:spPr/>
      <dgm:t>
        <a:bodyPr/>
        <a:lstStyle/>
        <a:p>
          <a:r>
            <a:rPr lang="pt-BR" sz="1200" dirty="0" smtClean="0"/>
            <a:t>Karine Costa Camilo</a:t>
          </a:r>
        </a:p>
        <a:p>
          <a:r>
            <a:rPr lang="pt-BR" sz="1200" dirty="0" smtClean="0"/>
            <a:t>Aline Bittencourt Domingos</a:t>
          </a:r>
        </a:p>
        <a:p>
          <a:r>
            <a:rPr lang="pt-BR" sz="1200" dirty="0" smtClean="0"/>
            <a:t>Claudia da R.N Lopes</a:t>
          </a:r>
          <a:endParaRPr lang="pt-BR" sz="1200" dirty="0"/>
        </a:p>
      </dgm:t>
    </dgm:pt>
    <dgm:pt modelId="{6E52012A-B538-448B-A3CB-70AC2F107D9F}" type="parTrans" cxnId="{11031242-9306-4F7D-94C2-92E3D72BAA02}">
      <dgm:prSet/>
      <dgm:spPr/>
      <dgm:t>
        <a:bodyPr/>
        <a:lstStyle/>
        <a:p>
          <a:endParaRPr lang="pt-BR"/>
        </a:p>
      </dgm:t>
    </dgm:pt>
    <dgm:pt modelId="{E8C641EA-A010-4D4E-840E-75B421678269}" type="sibTrans" cxnId="{11031242-9306-4F7D-94C2-92E3D72BAA02}">
      <dgm:prSet/>
      <dgm:spPr/>
      <dgm:t>
        <a:bodyPr/>
        <a:lstStyle/>
        <a:p>
          <a:endParaRPr lang="pt-BR"/>
        </a:p>
      </dgm:t>
    </dgm:pt>
    <dgm:pt modelId="{0D99DAB3-3C37-4D1C-AABE-FBDA3146A790}">
      <dgm:prSet phldrT="[Texto]" custT="1"/>
      <dgm:spPr/>
      <dgm:t>
        <a:bodyPr/>
        <a:lstStyle/>
        <a:p>
          <a:r>
            <a:rPr lang="pt-BR" sz="1200" dirty="0" smtClean="0"/>
            <a:t>Renata O. de Souza Roque</a:t>
          </a:r>
        </a:p>
        <a:p>
          <a:r>
            <a:rPr lang="pt-BR" sz="1200" dirty="0" smtClean="0"/>
            <a:t>Jairo José Bento</a:t>
          </a:r>
          <a:endParaRPr lang="pt-BR" sz="1200" dirty="0"/>
        </a:p>
      </dgm:t>
    </dgm:pt>
    <dgm:pt modelId="{C6074FC3-E68E-4EE5-9B56-82CEB9A34760}" type="parTrans" cxnId="{1640065B-7832-40C9-9C87-0D933A63906C}">
      <dgm:prSet/>
      <dgm:spPr/>
      <dgm:t>
        <a:bodyPr/>
        <a:lstStyle/>
        <a:p>
          <a:endParaRPr lang="pt-BR"/>
        </a:p>
      </dgm:t>
    </dgm:pt>
    <dgm:pt modelId="{F28B041A-7D98-41E9-96C4-C8CB8557E62F}" type="sibTrans" cxnId="{1640065B-7832-40C9-9C87-0D933A63906C}">
      <dgm:prSet/>
      <dgm:spPr/>
      <dgm:t>
        <a:bodyPr/>
        <a:lstStyle/>
        <a:p>
          <a:endParaRPr lang="pt-BR"/>
        </a:p>
      </dgm:t>
    </dgm:pt>
    <dgm:pt modelId="{D4F766A8-F097-4220-B3A1-81BA73A5F9B5}">
      <dgm:prSet phldrT="[Texto]" custT="1"/>
      <dgm:spPr/>
      <dgm:t>
        <a:bodyPr/>
        <a:lstStyle/>
        <a:p>
          <a:r>
            <a:rPr lang="pt-BR" sz="1200" dirty="0" smtClean="0"/>
            <a:t>Ana Paula Henrique</a:t>
          </a:r>
          <a:endParaRPr lang="pt-BR" sz="1200" dirty="0"/>
        </a:p>
      </dgm:t>
    </dgm:pt>
    <dgm:pt modelId="{122F4EC7-FF3F-4AED-ABA7-B8C0D3A4B83F}" type="parTrans" cxnId="{F7B1A60D-9B38-4BCF-A056-9580563EF821}">
      <dgm:prSet/>
      <dgm:spPr/>
      <dgm:t>
        <a:bodyPr/>
        <a:lstStyle/>
        <a:p>
          <a:endParaRPr lang="pt-BR"/>
        </a:p>
      </dgm:t>
    </dgm:pt>
    <dgm:pt modelId="{A8280E80-464A-49AD-AB06-110177404EBF}" type="sibTrans" cxnId="{F7B1A60D-9B38-4BCF-A056-9580563EF821}">
      <dgm:prSet/>
      <dgm:spPr/>
      <dgm:t>
        <a:bodyPr/>
        <a:lstStyle/>
        <a:p>
          <a:endParaRPr lang="pt-BR"/>
        </a:p>
      </dgm:t>
    </dgm:pt>
    <dgm:pt modelId="{97022B62-2061-4205-9F95-B970C9CADF5F}">
      <dgm:prSet phldrT="[Texto]" custT="1"/>
      <dgm:spPr/>
      <dgm:t>
        <a:bodyPr/>
        <a:lstStyle/>
        <a:p>
          <a:r>
            <a:rPr lang="pt-BR" sz="1200" dirty="0" smtClean="0"/>
            <a:t>Hermes </a:t>
          </a:r>
          <a:r>
            <a:rPr lang="pt-BR" sz="1200" dirty="0" err="1" smtClean="0"/>
            <a:t>Macalossi</a:t>
          </a:r>
          <a:r>
            <a:rPr lang="pt-BR" sz="1200" dirty="0" smtClean="0"/>
            <a:t> Alves</a:t>
          </a:r>
        </a:p>
        <a:p>
          <a:r>
            <a:rPr lang="pt-BR" sz="1200" dirty="0" smtClean="0"/>
            <a:t>Regis de Oliveira Santos</a:t>
          </a:r>
          <a:endParaRPr lang="pt-BR" sz="1200" dirty="0"/>
        </a:p>
      </dgm:t>
    </dgm:pt>
    <dgm:pt modelId="{3B53DF1F-6CDE-43E3-81CA-03DF3331E350}" type="sibTrans" cxnId="{09C2F371-9517-47AC-9338-A131630702C0}">
      <dgm:prSet/>
      <dgm:spPr/>
      <dgm:t>
        <a:bodyPr/>
        <a:lstStyle/>
        <a:p>
          <a:endParaRPr lang="pt-BR"/>
        </a:p>
      </dgm:t>
    </dgm:pt>
    <dgm:pt modelId="{1E44BEB4-D5AC-4F13-89B0-DC065E2E1EB5}" type="parTrans" cxnId="{09C2F371-9517-47AC-9338-A131630702C0}">
      <dgm:prSet/>
      <dgm:spPr/>
      <dgm:t>
        <a:bodyPr/>
        <a:lstStyle/>
        <a:p>
          <a:endParaRPr lang="pt-BR"/>
        </a:p>
      </dgm:t>
    </dgm:pt>
    <dgm:pt modelId="{F27191ED-E790-45F9-9315-C58FABE0AFAD}" type="pres">
      <dgm:prSet presAssocID="{B54A950F-C58B-477C-8A4C-BB1E4FF712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9DCD4A-7661-44DB-B585-BBF7215AF53B}" type="pres">
      <dgm:prSet presAssocID="{7E3E7E23-D035-4DF3-BDCB-4E52020203E1}" presName="root1" presStyleCnt="0"/>
      <dgm:spPr/>
    </dgm:pt>
    <dgm:pt modelId="{F39F34F7-E0FC-404D-9FD5-15E6C61A51DF}" type="pres">
      <dgm:prSet presAssocID="{7E3E7E23-D035-4DF3-BDCB-4E52020203E1}" presName="LevelOneTextNode" presStyleLbl="node0" presStyleIdx="0" presStyleCnt="1" custScaleX="152781" custLinFactNeighborX="-35608" custLinFactNeighborY="62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EA70F03-DC96-4833-9DFD-58644521033C}" type="pres">
      <dgm:prSet presAssocID="{7E3E7E23-D035-4DF3-BDCB-4E52020203E1}" presName="level2hierChild" presStyleCnt="0"/>
      <dgm:spPr/>
    </dgm:pt>
    <dgm:pt modelId="{AA0B3314-A86F-489A-B426-DE116573045C}" type="pres">
      <dgm:prSet presAssocID="{F843EACD-4DE8-4DCF-9FA9-C048000EFF6E}" presName="conn2-1" presStyleLbl="parChTrans1D2" presStyleIdx="0" presStyleCnt="9"/>
      <dgm:spPr/>
      <dgm:t>
        <a:bodyPr/>
        <a:lstStyle/>
        <a:p>
          <a:endParaRPr lang="pt-BR"/>
        </a:p>
      </dgm:t>
    </dgm:pt>
    <dgm:pt modelId="{026E71FB-52ED-451C-9964-FED8E78FBB30}" type="pres">
      <dgm:prSet presAssocID="{F843EACD-4DE8-4DCF-9FA9-C048000EFF6E}" presName="connTx" presStyleLbl="parChTrans1D2" presStyleIdx="0" presStyleCnt="9"/>
      <dgm:spPr/>
      <dgm:t>
        <a:bodyPr/>
        <a:lstStyle/>
        <a:p>
          <a:endParaRPr lang="pt-BR"/>
        </a:p>
      </dgm:t>
    </dgm:pt>
    <dgm:pt modelId="{45D1828A-CAC7-4B1A-9576-2B5A6FD23663}" type="pres">
      <dgm:prSet presAssocID="{3E3AAE0C-8EBF-45D5-AB06-33E2B94A4400}" presName="root2" presStyleCnt="0"/>
      <dgm:spPr/>
    </dgm:pt>
    <dgm:pt modelId="{8EDFFEE6-305B-4A12-B8BC-71F1EA169F22}" type="pres">
      <dgm:prSet presAssocID="{3E3AAE0C-8EBF-45D5-AB06-33E2B94A4400}" presName="LevelTwoTextNode" presStyleLbl="node2" presStyleIdx="0" presStyleCnt="9" custScaleX="1352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D89C1D-8D09-4D78-AE61-3654B93EEFF6}" type="pres">
      <dgm:prSet presAssocID="{3E3AAE0C-8EBF-45D5-AB06-33E2B94A4400}" presName="level3hierChild" presStyleCnt="0"/>
      <dgm:spPr/>
    </dgm:pt>
    <dgm:pt modelId="{B5E274CB-8E54-49E7-97D0-939C34D5D016}" type="pres">
      <dgm:prSet presAssocID="{6877372C-1DF0-48D0-AD50-E65F55E35134}" presName="conn2-1" presStyleLbl="parChTrans1D3" presStyleIdx="0" presStyleCnt="9"/>
      <dgm:spPr/>
      <dgm:t>
        <a:bodyPr/>
        <a:lstStyle/>
        <a:p>
          <a:endParaRPr lang="pt-BR"/>
        </a:p>
      </dgm:t>
    </dgm:pt>
    <dgm:pt modelId="{81F060B8-3F7B-42E3-A998-2C219E9644A3}" type="pres">
      <dgm:prSet presAssocID="{6877372C-1DF0-48D0-AD50-E65F55E35134}" presName="connTx" presStyleLbl="parChTrans1D3" presStyleIdx="0" presStyleCnt="9"/>
      <dgm:spPr/>
      <dgm:t>
        <a:bodyPr/>
        <a:lstStyle/>
        <a:p>
          <a:endParaRPr lang="pt-BR"/>
        </a:p>
      </dgm:t>
    </dgm:pt>
    <dgm:pt modelId="{A58C529F-B6F0-44EC-B5B7-7D09F74596D4}" type="pres">
      <dgm:prSet presAssocID="{7F47EA08-2619-4449-B99F-23249041E930}" presName="root2" presStyleCnt="0"/>
      <dgm:spPr/>
    </dgm:pt>
    <dgm:pt modelId="{76694C7D-AE6A-4F1D-884F-E4816CBEB5D0}" type="pres">
      <dgm:prSet presAssocID="{7F47EA08-2619-4449-B99F-23249041E930}" presName="LevelTwoTextNode" presStyleLbl="node3" presStyleIdx="0" presStyleCnt="9" custScaleX="1833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F1172F-FEE4-468D-B276-96933B054FEA}" type="pres">
      <dgm:prSet presAssocID="{7F47EA08-2619-4449-B99F-23249041E930}" presName="level3hierChild" presStyleCnt="0"/>
      <dgm:spPr/>
    </dgm:pt>
    <dgm:pt modelId="{BA0D224C-0F61-4851-B7A8-F7E400538E02}" type="pres">
      <dgm:prSet presAssocID="{30851CE9-1EE1-4A6D-BAC4-2EDBED232CC2}" presName="conn2-1" presStyleLbl="parChTrans1D2" presStyleIdx="1" presStyleCnt="9"/>
      <dgm:spPr/>
      <dgm:t>
        <a:bodyPr/>
        <a:lstStyle/>
        <a:p>
          <a:endParaRPr lang="pt-BR"/>
        </a:p>
      </dgm:t>
    </dgm:pt>
    <dgm:pt modelId="{890A1EC4-838B-4948-A793-AD2BFBAB221C}" type="pres">
      <dgm:prSet presAssocID="{30851CE9-1EE1-4A6D-BAC4-2EDBED232CC2}" presName="connTx" presStyleLbl="parChTrans1D2" presStyleIdx="1" presStyleCnt="9"/>
      <dgm:spPr/>
      <dgm:t>
        <a:bodyPr/>
        <a:lstStyle/>
        <a:p>
          <a:endParaRPr lang="pt-BR"/>
        </a:p>
      </dgm:t>
    </dgm:pt>
    <dgm:pt modelId="{59543FCE-78CD-495E-A60B-E277AD46A5F3}" type="pres">
      <dgm:prSet presAssocID="{37B02849-5658-4F55-96FB-97452A01C0ED}" presName="root2" presStyleCnt="0"/>
      <dgm:spPr/>
    </dgm:pt>
    <dgm:pt modelId="{09F6D720-5264-4E6D-83D0-6F240F3D56D7}" type="pres">
      <dgm:prSet presAssocID="{37B02849-5658-4F55-96FB-97452A01C0ED}" presName="LevelTwoTextNode" presStyleLbl="node2" presStyleIdx="1" presStyleCnt="9" custScaleX="1352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ECDC00D-BFBD-48C6-9430-9CEA4827F5D9}" type="pres">
      <dgm:prSet presAssocID="{37B02849-5658-4F55-96FB-97452A01C0ED}" presName="level3hierChild" presStyleCnt="0"/>
      <dgm:spPr/>
    </dgm:pt>
    <dgm:pt modelId="{276CEBA7-DFDD-46A1-882C-670C1BB86D5D}" type="pres">
      <dgm:prSet presAssocID="{6E52012A-B538-448B-A3CB-70AC2F107D9F}" presName="conn2-1" presStyleLbl="parChTrans1D3" presStyleIdx="1" presStyleCnt="9"/>
      <dgm:spPr/>
      <dgm:t>
        <a:bodyPr/>
        <a:lstStyle/>
        <a:p>
          <a:endParaRPr lang="pt-BR"/>
        </a:p>
      </dgm:t>
    </dgm:pt>
    <dgm:pt modelId="{20C9539C-23A6-4904-B1A4-6AE0F5B1DA56}" type="pres">
      <dgm:prSet presAssocID="{6E52012A-B538-448B-A3CB-70AC2F107D9F}" presName="connTx" presStyleLbl="parChTrans1D3" presStyleIdx="1" presStyleCnt="9"/>
      <dgm:spPr/>
      <dgm:t>
        <a:bodyPr/>
        <a:lstStyle/>
        <a:p>
          <a:endParaRPr lang="pt-BR"/>
        </a:p>
      </dgm:t>
    </dgm:pt>
    <dgm:pt modelId="{DDB9108A-537D-41AC-974D-A6663E13C75D}" type="pres">
      <dgm:prSet presAssocID="{9402CF04-079D-4AA5-A6CD-A9F9F736E84C}" presName="root2" presStyleCnt="0"/>
      <dgm:spPr/>
    </dgm:pt>
    <dgm:pt modelId="{3F00FBCE-98FF-4102-93B8-3E5B7DF47739}" type="pres">
      <dgm:prSet presAssocID="{9402CF04-079D-4AA5-A6CD-A9F9F736E84C}" presName="LevelTwoTextNode" presStyleLbl="node3" presStyleIdx="1" presStyleCnt="9" custScaleX="1840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750833-7D10-4C1D-8145-793A5DEFBCE6}" type="pres">
      <dgm:prSet presAssocID="{9402CF04-079D-4AA5-A6CD-A9F9F736E84C}" presName="level3hierChild" presStyleCnt="0"/>
      <dgm:spPr/>
    </dgm:pt>
    <dgm:pt modelId="{3CDD4D88-C523-44EB-B616-5DDF6D5D791D}" type="pres">
      <dgm:prSet presAssocID="{E03DED4F-ECEB-42B8-B868-3EA3D41BF618}" presName="conn2-1" presStyleLbl="parChTrans1D2" presStyleIdx="2" presStyleCnt="9"/>
      <dgm:spPr/>
      <dgm:t>
        <a:bodyPr/>
        <a:lstStyle/>
        <a:p>
          <a:endParaRPr lang="pt-BR"/>
        </a:p>
      </dgm:t>
    </dgm:pt>
    <dgm:pt modelId="{F5BAB982-A92D-475A-82AA-C768C5D00609}" type="pres">
      <dgm:prSet presAssocID="{E03DED4F-ECEB-42B8-B868-3EA3D41BF618}" presName="connTx" presStyleLbl="parChTrans1D2" presStyleIdx="2" presStyleCnt="9"/>
      <dgm:spPr/>
      <dgm:t>
        <a:bodyPr/>
        <a:lstStyle/>
        <a:p>
          <a:endParaRPr lang="pt-BR"/>
        </a:p>
      </dgm:t>
    </dgm:pt>
    <dgm:pt modelId="{CC6DA5F7-B049-49EF-8988-5C3B5D45C66E}" type="pres">
      <dgm:prSet presAssocID="{AD2DA258-0DCA-408B-B79A-84654138D82B}" presName="root2" presStyleCnt="0"/>
      <dgm:spPr/>
    </dgm:pt>
    <dgm:pt modelId="{B3419AD0-B1C6-4020-A2EF-E917A711C69E}" type="pres">
      <dgm:prSet presAssocID="{AD2DA258-0DCA-408B-B79A-84654138D82B}" presName="LevelTwoTextNode" presStyleLbl="node2" presStyleIdx="2" presStyleCnt="9" custScaleX="1352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C8F6A7-C17F-477E-9B8A-C40510DCDC65}" type="pres">
      <dgm:prSet presAssocID="{AD2DA258-0DCA-408B-B79A-84654138D82B}" presName="level3hierChild" presStyleCnt="0"/>
      <dgm:spPr/>
    </dgm:pt>
    <dgm:pt modelId="{D905B495-C0DC-4A2A-A67B-FA983F05B078}" type="pres">
      <dgm:prSet presAssocID="{4780442A-5116-4370-A263-2A6322300141}" presName="conn2-1" presStyleLbl="parChTrans1D3" presStyleIdx="2" presStyleCnt="9"/>
      <dgm:spPr/>
      <dgm:t>
        <a:bodyPr/>
        <a:lstStyle/>
        <a:p>
          <a:endParaRPr lang="pt-BR"/>
        </a:p>
      </dgm:t>
    </dgm:pt>
    <dgm:pt modelId="{F79D91B2-84C5-4068-8BD1-0C2A725056FB}" type="pres">
      <dgm:prSet presAssocID="{4780442A-5116-4370-A263-2A6322300141}" presName="connTx" presStyleLbl="parChTrans1D3" presStyleIdx="2" presStyleCnt="9"/>
      <dgm:spPr/>
      <dgm:t>
        <a:bodyPr/>
        <a:lstStyle/>
        <a:p>
          <a:endParaRPr lang="pt-BR"/>
        </a:p>
      </dgm:t>
    </dgm:pt>
    <dgm:pt modelId="{68BB55D0-C208-486F-9F7F-8AE6779F5850}" type="pres">
      <dgm:prSet presAssocID="{BBCE0BFD-34BB-4D00-8FB6-8932937126F4}" presName="root2" presStyleCnt="0"/>
      <dgm:spPr/>
    </dgm:pt>
    <dgm:pt modelId="{456E216E-2A46-4CC9-8AAF-4FFC5F3CF487}" type="pres">
      <dgm:prSet presAssocID="{BBCE0BFD-34BB-4D00-8FB6-8932937126F4}" presName="LevelTwoTextNode" presStyleLbl="node3" presStyleIdx="2" presStyleCnt="9" custScaleX="1862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DE5469-DE19-4A4F-82C7-343304E6267E}" type="pres">
      <dgm:prSet presAssocID="{BBCE0BFD-34BB-4D00-8FB6-8932937126F4}" presName="level3hierChild" presStyleCnt="0"/>
      <dgm:spPr/>
    </dgm:pt>
    <dgm:pt modelId="{7076713B-3A4E-4273-84AB-0FB1C805A982}" type="pres">
      <dgm:prSet presAssocID="{71BBC577-2875-42D7-9C54-01403AD01CC9}" presName="conn2-1" presStyleLbl="parChTrans1D2" presStyleIdx="3" presStyleCnt="9"/>
      <dgm:spPr/>
      <dgm:t>
        <a:bodyPr/>
        <a:lstStyle/>
        <a:p>
          <a:endParaRPr lang="pt-BR"/>
        </a:p>
      </dgm:t>
    </dgm:pt>
    <dgm:pt modelId="{447C1AB9-A691-490F-A7C8-75063355436D}" type="pres">
      <dgm:prSet presAssocID="{71BBC577-2875-42D7-9C54-01403AD01CC9}" presName="connTx" presStyleLbl="parChTrans1D2" presStyleIdx="3" presStyleCnt="9"/>
      <dgm:spPr/>
      <dgm:t>
        <a:bodyPr/>
        <a:lstStyle/>
        <a:p>
          <a:endParaRPr lang="pt-BR"/>
        </a:p>
      </dgm:t>
    </dgm:pt>
    <dgm:pt modelId="{FBDD8796-73C3-4F2F-8E11-5F751D026E01}" type="pres">
      <dgm:prSet presAssocID="{5F5ABB37-4FDC-44EF-9CCD-11A51D68D6D6}" presName="root2" presStyleCnt="0"/>
      <dgm:spPr/>
    </dgm:pt>
    <dgm:pt modelId="{16C33031-00CC-4947-8518-34B30D850F34}" type="pres">
      <dgm:prSet presAssocID="{5F5ABB37-4FDC-44EF-9CCD-11A51D68D6D6}" presName="LevelTwoTextNode" presStyleLbl="node2" presStyleIdx="3" presStyleCnt="9" custScaleX="1357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A9CC0B-2A16-49EC-867A-A15AFFA6F9E4}" type="pres">
      <dgm:prSet presAssocID="{5F5ABB37-4FDC-44EF-9CCD-11A51D68D6D6}" presName="level3hierChild" presStyleCnt="0"/>
      <dgm:spPr/>
    </dgm:pt>
    <dgm:pt modelId="{1AD44DFC-15C4-4054-9AC2-CC98B487BA26}" type="pres">
      <dgm:prSet presAssocID="{E9ABDF54-6137-4A43-891A-084E9657AB70}" presName="conn2-1" presStyleLbl="parChTrans1D3" presStyleIdx="3" presStyleCnt="9"/>
      <dgm:spPr/>
      <dgm:t>
        <a:bodyPr/>
        <a:lstStyle/>
        <a:p>
          <a:endParaRPr lang="pt-BR"/>
        </a:p>
      </dgm:t>
    </dgm:pt>
    <dgm:pt modelId="{41177DB3-C6E1-48C3-B9B1-65B564838986}" type="pres">
      <dgm:prSet presAssocID="{E9ABDF54-6137-4A43-891A-084E9657AB70}" presName="connTx" presStyleLbl="parChTrans1D3" presStyleIdx="3" presStyleCnt="9"/>
      <dgm:spPr/>
      <dgm:t>
        <a:bodyPr/>
        <a:lstStyle/>
        <a:p>
          <a:endParaRPr lang="pt-BR"/>
        </a:p>
      </dgm:t>
    </dgm:pt>
    <dgm:pt modelId="{369FB3F1-EB4D-4108-9C73-B10C133B1FC2}" type="pres">
      <dgm:prSet presAssocID="{23315B95-BD44-4F71-ACC3-87DF97B8D6F6}" presName="root2" presStyleCnt="0"/>
      <dgm:spPr/>
    </dgm:pt>
    <dgm:pt modelId="{D80179C4-F2CB-4098-A035-35951FC93548}" type="pres">
      <dgm:prSet presAssocID="{23315B95-BD44-4F71-ACC3-87DF97B8D6F6}" presName="LevelTwoTextNode" presStyleLbl="node3" presStyleIdx="3" presStyleCnt="9" custScaleX="18447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041378-E15C-476B-87C1-070EAEFFC5B4}" type="pres">
      <dgm:prSet presAssocID="{23315B95-BD44-4F71-ACC3-87DF97B8D6F6}" presName="level3hierChild" presStyleCnt="0"/>
      <dgm:spPr/>
    </dgm:pt>
    <dgm:pt modelId="{BA16027E-3ED5-430C-B124-5606F66C6266}" type="pres">
      <dgm:prSet presAssocID="{D484B6D5-AA69-4B01-9898-1C363C16E279}" presName="conn2-1" presStyleLbl="parChTrans1D2" presStyleIdx="4" presStyleCnt="9"/>
      <dgm:spPr/>
      <dgm:t>
        <a:bodyPr/>
        <a:lstStyle/>
        <a:p>
          <a:endParaRPr lang="pt-BR"/>
        </a:p>
      </dgm:t>
    </dgm:pt>
    <dgm:pt modelId="{F12AD9A9-E53F-4495-86F6-C6BF51BA7DCF}" type="pres">
      <dgm:prSet presAssocID="{D484B6D5-AA69-4B01-9898-1C363C16E279}" presName="connTx" presStyleLbl="parChTrans1D2" presStyleIdx="4" presStyleCnt="9"/>
      <dgm:spPr/>
      <dgm:t>
        <a:bodyPr/>
        <a:lstStyle/>
        <a:p>
          <a:endParaRPr lang="pt-BR"/>
        </a:p>
      </dgm:t>
    </dgm:pt>
    <dgm:pt modelId="{6C1F78EC-2AD8-48F7-AE76-A9974E9F11E7}" type="pres">
      <dgm:prSet presAssocID="{9C741FDF-F3B9-4079-A660-A3417063112D}" presName="root2" presStyleCnt="0"/>
      <dgm:spPr/>
    </dgm:pt>
    <dgm:pt modelId="{2A13A713-A6F3-42D9-9194-CF5AA44EAE86}" type="pres">
      <dgm:prSet presAssocID="{9C741FDF-F3B9-4079-A660-A3417063112D}" presName="LevelTwoTextNode" presStyleLbl="node2" presStyleIdx="4" presStyleCnt="9" custScaleX="1360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B4C327-2E2C-4BC5-95D6-0B4F91F95035}" type="pres">
      <dgm:prSet presAssocID="{9C741FDF-F3B9-4079-A660-A3417063112D}" presName="level3hierChild" presStyleCnt="0"/>
      <dgm:spPr/>
    </dgm:pt>
    <dgm:pt modelId="{86BAA9B6-0F53-4851-8696-AE797E25910B}" type="pres">
      <dgm:prSet presAssocID="{EA818EDD-F191-43A9-AFD6-1ECF091254DE}" presName="conn2-1" presStyleLbl="parChTrans1D3" presStyleIdx="4" presStyleCnt="9"/>
      <dgm:spPr/>
      <dgm:t>
        <a:bodyPr/>
        <a:lstStyle/>
        <a:p>
          <a:endParaRPr lang="pt-BR"/>
        </a:p>
      </dgm:t>
    </dgm:pt>
    <dgm:pt modelId="{28CC73C1-71A1-46DB-8884-D71F4FA1762F}" type="pres">
      <dgm:prSet presAssocID="{EA818EDD-F191-43A9-AFD6-1ECF091254DE}" presName="connTx" presStyleLbl="parChTrans1D3" presStyleIdx="4" presStyleCnt="9"/>
      <dgm:spPr/>
      <dgm:t>
        <a:bodyPr/>
        <a:lstStyle/>
        <a:p>
          <a:endParaRPr lang="pt-BR"/>
        </a:p>
      </dgm:t>
    </dgm:pt>
    <dgm:pt modelId="{58290F1E-F5D8-46D5-97A3-A2B6F84DE1E4}" type="pres">
      <dgm:prSet presAssocID="{9913277F-77D9-4ADD-B538-7EBA5619F6B0}" presName="root2" presStyleCnt="0"/>
      <dgm:spPr/>
    </dgm:pt>
    <dgm:pt modelId="{245E424A-7B46-45A9-A9C4-85F05C5F6204}" type="pres">
      <dgm:prSet presAssocID="{9913277F-77D9-4ADD-B538-7EBA5619F6B0}" presName="LevelTwoTextNode" presStyleLbl="node3" presStyleIdx="4" presStyleCnt="9" custScaleX="1832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7177B8-C58E-41B2-BE3F-6AA3593B6DB7}" type="pres">
      <dgm:prSet presAssocID="{9913277F-77D9-4ADD-B538-7EBA5619F6B0}" presName="level3hierChild" presStyleCnt="0"/>
      <dgm:spPr/>
    </dgm:pt>
    <dgm:pt modelId="{F212F86E-847D-4206-9556-90511EF6AC8B}" type="pres">
      <dgm:prSet presAssocID="{4ED3969D-031F-4FE4-B8AC-7472135BAAC3}" presName="conn2-1" presStyleLbl="parChTrans1D2" presStyleIdx="5" presStyleCnt="9"/>
      <dgm:spPr/>
      <dgm:t>
        <a:bodyPr/>
        <a:lstStyle/>
        <a:p>
          <a:endParaRPr lang="pt-BR"/>
        </a:p>
      </dgm:t>
    </dgm:pt>
    <dgm:pt modelId="{BA0A7EBD-5A64-46F2-9FA8-4B8F34B4CEA6}" type="pres">
      <dgm:prSet presAssocID="{4ED3969D-031F-4FE4-B8AC-7472135BAAC3}" presName="connTx" presStyleLbl="parChTrans1D2" presStyleIdx="5" presStyleCnt="9"/>
      <dgm:spPr/>
      <dgm:t>
        <a:bodyPr/>
        <a:lstStyle/>
        <a:p>
          <a:endParaRPr lang="pt-BR"/>
        </a:p>
      </dgm:t>
    </dgm:pt>
    <dgm:pt modelId="{FB515A0E-4B72-4739-A194-C536029EE596}" type="pres">
      <dgm:prSet presAssocID="{16336A28-E7AD-4BD4-B749-E62BE4DAE4FA}" presName="root2" presStyleCnt="0"/>
      <dgm:spPr/>
    </dgm:pt>
    <dgm:pt modelId="{34FE5BFE-A187-49FB-AC90-78976F123DB3}" type="pres">
      <dgm:prSet presAssocID="{16336A28-E7AD-4BD4-B749-E62BE4DAE4FA}" presName="LevelTwoTextNode" presStyleLbl="node2" presStyleIdx="5" presStyleCnt="9" custScaleX="1383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3D182FB-1138-4044-AB44-207082175C40}" type="pres">
      <dgm:prSet presAssocID="{16336A28-E7AD-4BD4-B749-E62BE4DAE4FA}" presName="level3hierChild" presStyleCnt="0"/>
      <dgm:spPr/>
    </dgm:pt>
    <dgm:pt modelId="{86652ECA-DB77-4D1A-AB0E-C39435C2585A}" type="pres">
      <dgm:prSet presAssocID="{AAB642B3-962E-4F22-A76F-5448FC98AD37}" presName="conn2-1" presStyleLbl="parChTrans1D3" presStyleIdx="5" presStyleCnt="9"/>
      <dgm:spPr/>
      <dgm:t>
        <a:bodyPr/>
        <a:lstStyle/>
        <a:p>
          <a:endParaRPr lang="pt-BR"/>
        </a:p>
      </dgm:t>
    </dgm:pt>
    <dgm:pt modelId="{2D763313-F71D-4965-B6CB-E5B053E353DD}" type="pres">
      <dgm:prSet presAssocID="{AAB642B3-962E-4F22-A76F-5448FC98AD37}" presName="connTx" presStyleLbl="parChTrans1D3" presStyleIdx="5" presStyleCnt="9"/>
      <dgm:spPr/>
      <dgm:t>
        <a:bodyPr/>
        <a:lstStyle/>
        <a:p>
          <a:endParaRPr lang="pt-BR"/>
        </a:p>
      </dgm:t>
    </dgm:pt>
    <dgm:pt modelId="{E85A07D1-B025-4EFA-805E-48D93A7136DE}" type="pres">
      <dgm:prSet presAssocID="{8F343343-C5DD-4207-857F-FB37B3EBACF0}" presName="root2" presStyleCnt="0"/>
      <dgm:spPr/>
    </dgm:pt>
    <dgm:pt modelId="{DB7C0E72-E3AB-4C02-A7F6-A3EB71C87C44}" type="pres">
      <dgm:prSet presAssocID="{8F343343-C5DD-4207-857F-FB37B3EBACF0}" presName="LevelTwoTextNode" presStyleLbl="node3" presStyleIdx="5" presStyleCnt="9" custScaleX="1830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84267B-491E-49BD-AB7B-6568A419A846}" type="pres">
      <dgm:prSet presAssocID="{8F343343-C5DD-4207-857F-FB37B3EBACF0}" presName="level3hierChild" presStyleCnt="0"/>
      <dgm:spPr/>
    </dgm:pt>
    <dgm:pt modelId="{69C67FE8-28E6-4CBE-98E9-CFED93B1D04A}" type="pres">
      <dgm:prSet presAssocID="{D306E3A7-ED64-4645-B0DE-BC6C59B18691}" presName="conn2-1" presStyleLbl="parChTrans1D2" presStyleIdx="6" presStyleCnt="9"/>
      <dgm:spPr/>
      <dgm:t>
        <a:bodyPr/>
        <a:lstStyle/>
        <a:p>
          <a:endParaRPr lang="pt-BR"/>
        </a:p>
      </dgm:t>
    </dgm:pt>
    <dgm:pt modelId="{6A00A694-DC9B-4C67-B2A2-3A389C16BF39}" type="pres">
      <dgm:prSet presAssocID="{D306E3A7-ED64-4645-B0DE-BC6C59B18691}" presName="connTx" presStyleLbl="parChTrans1D2" presStyleIdx="6" presStyleCnt="9"/>
      <dgm:spPr/>
      <dgm:t>
        <a:bodyPr/>
        <a:lstStyle/>
        <a:p>
          <a:endParaRPr lang="pt-BR"/>
        </a:p>
      </dgm:t>
    </dgm:pt>
    <dgm:pt modelId="{FA4EB9D8-4133-4E47-ABED-D01D56F9FE64}" type="pres">
      <dgm:prSet presAssocID="{74858231-EF68-4144-BF7A-1F429DD1C23A}" presName="root2" presStyleCnt="0"/>
      <dgm:spPr/>
    </dgm:pt>
    <dgm:pt modelId="{753C2047-01E1-462F-98AF-A977269D6073}" type="pres">
      <dgm:prSet presAssocID="{74858231-EF68-4144-BF7A-1F429DD1C23A}" presName="LevelTwoTextNode" presStyleLbl="node2" presStyleIdx="6" presStyleCnt="9" custScaleX="13907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8CE8B4-EA35-4469-908A-C3B68971CD48}" type="pres">
      <dgm:prSet presAssocID="{74858231-EF68-4144-BF7A-1F429DD1C23A}" presName="level3hierChild" presStyleCnt="0"/>
      <dgm:spPr/>
    </dgm:pt>
    <dgm:pt modelId="{FF97C549-2829-486F-879A-19C5C6E5D286}" type="pres">
      <dgm:prSet presAssocID="{1E44BEB4-D5AC-4F13-89B0-DC065E2E1EB5}" presName="conn2-1" presStyleLbl="parChTrans1D3" presStyleIdx="6" presStyleCnt="9"/>
      <dgm:spPr/>
      <dgm:t>
        <a:bodyPr/>
        <a:lstStyle/>
        <a:p>
          <a:endParaRPr lang="pt-BR"/>
        </a:p>
      </dgm:t>
    </dgm:pt>
    <dgm:pt modelId="{816F30C9-E3DF-48CA-A5A3-DF13296DC476}" type="pres">
      <dgm:prSet presAssocID="{1E44BEB4-D5AC-4F13-89B0-DC065E2E1EB5}" presName="connTx" presStyleLbl="parChTrans1D3" presStyleIdx="6" presStyleCnt="9"/>
      <dgm:spPr/>
      <dgm:t>
        <a:bodyPr/>
        <a:lstStyle/>
        <a:p>
          <a:endParaRPr lang="pt-BR"/>
        </a:p>
      </dgm:t>
    </dgm:pt>
    <dgm:pt modelId="{18EBA079-D72B-47C3-8C45-02FD2B41E833}" type="pres">
      <dgm:prSet presAssocID="{97022B62-2061-4205-9F95-B970C9CADF5F}" presName="root2" presStyleCnt="0"/>
      <dgm:spPr/>
    </dgm:pt>
    <dgm:pt modelId="{5E86C016-C81D-4666-B934-F89467C412DE}" type="pres">
      <dgm:prSet presAssocID="{97022B62-2061-4205-9F95-B970C9CADF5F}" presName="LevelTwoTextNode" presStyleLbl="node3" presStyleIdx="6" presStyleCnt="9" custScaleX="1802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C6F5C54-26F1-4B74-8FDF-5B714B9FD2B0}" type="pres">
      <dgm:prSet presAssocID="{97022B62-2061-4205-9F95-B970C9CADF5F}" presName="level3hierChild" presStyleCnt="0"/>
      <dgm:spPr/>
    </dgm:pt>
    <dgm:pt modelId="{CC34E8A8-69E5-4D19-A6E6-87D6B38994A2}" type="pres">
      <dgm:prSet presAssocID="{693310B8-5A78-45D5-95B9-2CCBCCB461A8}" presName="conn2-1" presStyleLbl="parChTrans1D2" presStyleIdx="7" presStyleCnt="9"/>
      <dgm:spPr/>
      <dgm:t>
        <a:bodyPr/>
        <a:lstStyle/>
        <a:p>
          <a:endParaRPr lang="pt-BR"/>
        </a:p>
      </dgm:t>
    </dgm:pt>
    <dgm:pt modelId="{7B344271-3717-430B-AE01-64836E5F360A}" type="pres">
      <dgm:prSet presAssocID="{693310B8-5A78-45D5-95B9-2CCBCCB461A8}" presName="connTx" presStyleLbl="parChTrans1D2" presStyleIdx="7" presStyleCnt="9"/>
      <dgm:spPr/>
      <dgm:t>
        <a:bodyPr/>
        <a:lstStyle/>
        <a:p>
          <a:endParaRPr lang="pt-BR"/>
        </a:p>
      </dgm:t>
    </dgm:pt>
    <dgm:pt modelId="{C1F521C6-956C-496F-97BF-07C898325FA8}" type="pres">
      <dgm:prSet presAssocID="{5AC5D80C-EDF1-43E3-987F-DC98587B58C1}" presName="root2" presStyleCnt="0"/>
      <dgm:spPr/>
    </dgm:pt>
    <dgm:pt modelId="{553C503E-B317-4337-8029-D3869F0A35E3}" type="pres">
      <dgm:prSet presAssocID="{5AC5D80C-EDF1-43E3-987F-DC98587B58C1}" presName="LevelTwoTextNode" presStyleLbl="node2" presStyleIdx="7" presStyleCnt="9" custScaleX="135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A1DCDE-9BB1-4BE9-B364-31334080680D}" type="pres">
      <dgm:prSet presAssocID="{5AC5D80C-EDF1-43E3-987F-DC98587B58C1}" presName="level3hierChild" presStyleCnt="0"/>
      <dgm:spPr/>
    </dgm:pt>
    <dgm:pt modelId="{9555A0B8-77A5-4870-842F-2968A4A49E88}" type="pres">
      <dgm:prSet presAssocID="{C6074FC3-E68E-4EE5-9B56-82CEB9A34760}" presName="conn2-1" presStyleLbl="parChTrans1D3" presStyleIdx="7" presStyleCnt="9"/>
      <dgm:spPr/>
      <dgm:t>
        <a:bodyPr/>
        <a:lstStyle/>
        <a:p>
          <a:endParaRPr lang="pt-BR"/>
        </a:p>
      </dgm:t>
    </dgm:pt>
    <dgm:pt modelId="{2E66B28A-9B35-42D9-B9E2-CE649AA19501}" type="pres">
      <dgm:prSet presAssocID="{C6074FC3-E68E-4EE5-9B56-82CEB9A34760}" presName="connTx" presStyleLbl="parChTrans1D3" presStyleIdx="7" presStyleCnt="9"/>
      <dgm:spPr/>
      <dgm:t>
        <a:bodyPr/>
        <a:lstStyle/>
        <a:p>
          <a:endParaRPr lang="pt-BR"/>
        </a:p>
      </dgm:t>
    </dgm:pt>
    <dgm:pt modelId="{384756F9-D4BB-4C96-B0C4-CB2BD3DC834E}" type="pres">
      <dgm:prSet presAssocID="{0D99DAB3-3C37-4D1C-AABE-FBDA3146A790}" presName="root2" presStyleCnt="0"/>
      <dgm:spPr/>
    </dgm:pt>
    <dgm:pt modelId="{865941AF-09E4-404C-A31F-87AE322C296C}" type="pres">
      <dgm:prSet presAssocID="{0D99DAB3-3C37-4D1C-AABE-FBDA3146A790}" presName="LevelTwoTextNode" presStyleLbl="node3" presStyleIdx="7" presStyleCnt="9" custScaleX="1863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F0F318-8920-444A-883E-31E69AA56629}" type="pres">
      <dgm:prSet presAssocID="{0D99DAB3-3C37-4D1C-AABE-FBDA3146A790}" presName="level3hierChild" presStyleCnt="0"/>
      <dgm:spPr/>
    </dgm:pt>
    <dgm:pt modelId="{16399B86-9C4C-426B-A0BB-90DB30A2B217}" type="pres">
      <dgm:prSet presAssocID="{BD0EB680-348C-4F89-98D9-9D79B4F74624}" presName="conn2-1" presStyleLbl="parChTrans1D2" presStyleIdx="8" presStyleCnt="9"/>
      <dgm:spPr/>
      <dgm:t>
        <a:bodyPr/>
        <a:lstStyle/>
        <a:p>
          <a:endParaRPr lang="pt-BR"/>
        </a:p>
      </dgm:t>
    </dgm:pt>
    <dgm:pt modelId="{D9D6E4BC-38F0-44A8-AA71-BF63A94BE677}" type="pres">
      <dgm:prSet presAssocID="{BD0EB680-348C-4F89-98D9-9D79B4F74624}" presName="connTx" presStyleLbl="parChTrans1D2" presStyleIdx="8" presStyleCnt="9"/>
      <dgm:spPr/>
      <dgm:t>
        <a:bodyPr/>
        <a:lstStyle/>
        <a:p>
          <a:endParaRPr lang="pt-BR"/>
        </a:p>
      </dgm:t>
    </dgm:pt>
    <dgm:pt modelId="{2B86AF84-BE06-4BE0-90D9-9B06F06B5319}" type="pres">
      <dgm:prSet presAssocID="{83E5FA3D-DDC4-491E-9891-A5EE500388DF}" presName="root2" presStyleCnt="0"/>
      <dgm:spPr/>
    </dgm:pt>
    <dgm:pt modelId="{ACA89907-BE98-4F82-886D-2A5F689F927E}" type="pres">
      <dgm:prSet presAssocID="{83E5FA3D-DDC4-491E-9891-A5EE500388DF}" presName="LevelTwoTextNode" presStyleLbl="node2" presStyleIdx="8" presStyleCnt="9" custScaleX="1325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7D1868-F184-4B8A-AC48-0EE73C6E3CA9}" type="pres">
      <dgm:prSet presAssocID="{83E5FA3D-DDC4-491E-9891-A5EE500388DF}" presName="level3hierChild" presStyleCnt="0"/>
      <dgm:spPr/>
    </dgm:pt>
    <dgm:pt modelId="{E5C34E9F-E661-4211-9E09-B125AE3CBD5A}" type="pres">
      <dgm:prSet presAssocID="{122F4EC7-FF3F-4AED-ABA7-B8C0D3A4B83F}" presName="conn2-1" presStyleLbl="parChTrans1D3" presStyleIdx="8" presStyleCnt="9"/>
      <dgm:spPr/>
      <dgm:t>
        <a:bodyPr/>
        <a:lstStyle/>
        <a:p>
          <a:endParaRPr lang="pt-BR"/>
        </a:p>
      </dgm:t>
    </dgm:pt>
    <dgm:pt modelId="{05C1213A-683B-454B-A813-69AAE0243FAA}" type="pres">
      <dgm:prSet presAssocID="{122F4EC7-FF3F-4AED-ABA7-B8C0D3A4B83F}" presName="connTx" presStyleLbl="parChTrans1D3" presStyleIdx="8" presStyleCnt="9"/>
      <dgm:spPr/>
      <dgm:t>
        <a:bodyPr/>
        <a:lstStyle/>
        <a:p>
          <a:endParaRPr lang="pt-BR"/>
        </a:p>
      </dgm:t>
    </dgm:pt>
    <dgm:pt modelId="{4CDECE44-CE2F-42E8-8B91-D451AF790916}" type="pres">
      <dgm:prSet presAssocID="{D4F766A8-F097-4220-B3A1-81BA73A5F9B5}" presName="root2" presStyleCnt="0"/>
      <dgm:spPr/>
    </dgm:pt>
    <dgm:pt modelId="{0142CE75-B6B6-4BD0-87DA-8B6B78A75570}" type="pres">
      <dgm:prSet presAssocID="{D4F766A8-F097-4220-B3A1-81BA73A5F9B5}" presName="LevelTwoTextNode" presStyleLbl="node3" presStyleIdx="8" presStyleCnt="9" custScaleX="1894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0EF0B8-2F8B-4D97-985E-787C59F8CEAD}" type="pres">
      <dgm:prSet presAssocID="{D4F766A8-F097-4220-B3A1-81BA73A5F9B5}" presName="level3hierChild" presStyleCnt="0"/>
      <dgm:spPr/>
    </dgm:pt>
  </dgm:ptLst>
  <dgm:cxnLst>
    <dgm:cxn modelId="{72D836B5-541A-40EE-AEB5-5E3836F9B1D7}" type="presOf" srcId="{F843EACD-4DE8-4DCF-9FA9-C048000EFF6E}" destId="{026E71FB-52ED-451C-9964-FED8E78FBB30}" srcOrd="1" destOrd="0" presId="urn:microsoft.com/office/officeart/2005/8/layout/hierarchy2"/>
    <dgm:cxn modelId="{8E6496BC-F6C4-4BF9-943A-6CA096139018}" type="presOf" srcId="{0D99DAB3-3C37-4D1C-AABE-FBDA3146A790}" destId="{865941AF-09E4-404C-A31F-87AE322C296C}" srcOrd="0" destOrd="0" presId="urn:microsoft.com/office/officeart/2005/8/layout/hierarchy2"/>
    <dgm:cxn modelId="{7E181E28-F856-45ED-9753-2B391A530082}" type="presOf" srcId="{AD2DA258-0DCA-408B-B79A-84654138D82B}" destId="{B3419AD0-B1C6-4020-A2EF-E917A711C69E}" srcOrd="0" destOrd="0" presId="urn:microsoft.com/office/officeart/2005/8/layout/hierarchy2"/>
    <dgm:cxn modelId="{411FB41A-846B-4B22-9CEE-457682BE4771}" type="presOf" srcId="{693310B8-5A78-45D5-95B9-2CCBCCB461A8}" destId="{CC34E8A8-69E5-4D19-A6E6-87D6B38994A2}" srcOrd="0" destOrd="0" presId="urn:microsoft.com/office/officeart/2005/8/layout/hierarchy2"/>
    <dgm:cxn modelId="{A5EA9520-0029-4F2B-8151-EFB7F628A389}" srcId="{7E3E7E23-D035-4DF3-BDCB-4E52020203E1}" destId="{74858231-EF68-4144-BF7A-1F429DD1C23A}" srcOrd="6" destOrd="0" parTransId="{D306E3A7-ED64-4645-B0DE-BC6C59B18691}" sibTransId="{7F499CDC-1D92-4145-A9CB-22CF0C9D4961}"/>
    <dgm:cxn modelId="{1D118795-4F2B-4203-9A4C-E7B400AD8500}" type="presOf" srcId="{693310B8-5A78-45D5-95B9-2CCBCCB461A8}" destId="{7B344271-3717-430B-AE01-64836E5F360A}" srcOrd="1" destOrd="0" presId="urn:microsoft.com/office/officeart/2005/8/layout/hierarchy2"/>
    <dgm:cxn modelId="{6395D939-DC16-4D39-B91E-E78B2520F7E7}" type="presOf" srcId="{1E44BEB4-D5AC-4F13-89B0-DC065E2E1EB5}" destId="{816F30C9-E3DF-48CA-A5A3-DF13296DC476}" srcOrd="1" destOrd="0" presId="urn:microsoft.com/office/officeart/2005/8/layout/hierarchy2"/>
    <dgm:cxn modelId="{7E3F6B60-7693-4736-A427-30EB5B3169DE}" type="presOf" srcId="{1E44BEB4-D5AC-4F13-89B0-DC065E2E1EB5}" destId="{FF97C549-2829-486F-879A-19C5C6E5D286}" srcOrd="0" destOrd="0" presId="urn:microsoft.com/office/officeart/2005/8/layout/hierarchy2"/>
    <dgm:cxn modelId="{5CD35C1F-A82F-476B-96D6-4CDEAD3AF732}" type="presOf" srcId="{C6074FC3-E68E-4EE5-9B56-82CEB9A34760}" destId="{2E66B28A-9B35-42D9-B9E2-CE649AA19501}" srcOrd="1" destOrd="0" presId="urn:microsoft.com/office/officeart/2005/8/layout/hierarchy2"/>
    <dgm:cxn modelId="{F2AA5733-1C46-428C-BAB1-4845392A5371}" type="presOf" srcId="{AAB642B3-962E-4F22-A76F-5448FC98AD37}" destId="{2D763313-F71D-4965-B6CB-E5B053E353DD}" srcOrd="1" destOrd="0" presId="urn:microsoft.com/office/officeart/2005/8/layout/hierarchy2"/>
    <dgm:cxn modelId="{1640065B-7832-40C9-9C87-0D933A63906C}" srcId="{5AC5D80C-EDF1-43E3-987F-DC98587B58C1}" destId="{0D99DAB3-3C37-4D1C-AABE-FBDA3146A790}" srcOrd="0" destOrd="0" parTransId="{C6074FC3-E68E-4EE5-9B56-82CEB9A34760}" sibTransId="{F28B041A-7D98-41E9-96C4-C8CB8557E62F}"/>
    <dgm:cxn modelId="{4CDF0086-3264-4C9A-A997-F8258A8401B7}" srcId="{7E3E7E23-D035-4DF3-BDCB-4E52020203E1}" destId="{3E3AAE0C-8EBF-45D5-AB06-33E2B94A4400}" srcOrd="0" destOrd="0" parTransId="{F843EACD-4DE8-4DCF-9FA9-C048000EFF6E}" sibTransId="{B90C4C19-B751-4B4D-917A-C7E66F51C7BF}"/>
    <dgm:cxn modelId="{72D1433C-1DDB-4335-9AC3-CBD9729BD542}" srcId="{7E3E7E23-D035-4DF3-BDCB-4E52020203E1}" destId="{9C741FDF-F3B9-4079-A660-A3417063112D}" srcOrd="4" destOrd="0" parTransId="{D484B6D5-AA69-4B01-9898-1C363C16E279}" sibTransId="{9B66E6A2-9C6C-44A9-B3AF-6808C439923E}"/>
    <dgm:cxn modelId="{11031242-9306-4F7D-94C2-92E3D72BAA02}" srcId="{37B02849-5658-4F55-96FB-97452A01C0ED}" destId="{9402CF04-079D-4AA5-A6CD-A9F9F736E84C}" srcOrd="0" destOrd="0" parTransId="{6E52012A-B538-448B-A3CB-70AC2F107D9F}" sibTransId="{E8C641EA-A010-4D4E-840E-75B421678269}"/>
    <dgm:cxn modelId="{F4C3095E-F889-408D-88B8-EB8D49E05B19}" type="presOf" srcId="{71BBC577-2875-42D7-9C54-01403AD01CC9}" destId="{447C1AB9-A691-490F-A7C8-75063355436D}" srcOrd="1" destOrd="0" presId="urn:microsoft.com/office/officeart/2005/8/layout/hierarchy2"/>
    <dgm:cxn modelId="{09C2F371-9517-47AC-9338-A131630702C0}" srcId="{74858231-EF68-4144-BF7A-1F429DD1C23A}" destId="{97022B62-2061-4205-9F95-B970C9CADF5F}" srcOrd="0" destOrd="0" parTransId="{1E44BEB4-D5AC-4F13-89B0-DC065E2E1EB5}" sibTransId="{3B53DF1F-6CDE-43E3-81CA-03DF3331E350}"/>
    <dgm:cxn modelId="{4E29CF6B-43FE-4155-A079-628DFBDF7E02}" type="presOf" srcId="{B54A950F-C58B-477C-8A4C-BB1E4FF712F7}" destId="{F27191ED-E790-45F9-9315-C58FABE0AFAD}" srcOrd="0" destOrd="0" presId="urn:microsoft.com/office/officeart/2005/8/layout/hierarchy2"/>
    <dgm:cxn modelId="{054EF466-55F7-422A-B6EF-8F8F603A1C12}" type="presOf" srcId="{74858231-EF68-4144-BF7A-1F429DD1C23A}" destId="{753C2047-01E1-462F-98AF-A977269D6073}" srcOrd="0" destOrd="0" presId="urn:microsoft.com/office/officeart/2005/8/layout/hierarchy2"/>
    <dgm:cxn modelId="{D0C6EE56-9696-4E78-B6E2-4F9ECBAD5A59}" type="presOf" srcId="{37B02849-5658-4F55-96FB-97452A01C0ED}" destId="{09F6D720-5264-4E6D-83D0-6F240F3D56D7}" srcOrd="0" destOrd="0" presId="urn:microsoft.com/office/officeart/2005/8/layout/hierarchy2"/>
    <dgm:cxn modelId="{55D2C4AB-C53A-44BA-BB20-2D1EC917C099}" type="presOf" srcId="{BBCE0BFD-34BB-4D00-8FB6-8932937126F4}" destId="{456E216E-2A46-4CC9-8AAF-4FFC5F3CF487}" srcOrd="0" destOrd="0" presId="urn:microsoft.com/office/officeart/2005/8/layout/hierarchy2"/>
    <dgm:cxn modelId="{1AFF82B0-3221-481C-9C10-19F900882BBD}" srcId="{AD2DA258-0DCA-408B-B79A-84654138D82B}" destId="{BBCE0BFD-34BB-4D00-8FB6-8932937126F4}" srcOrd="0" destOrd="0" parTransId="{4780442A-5116-4370-A263-2A6322300141}" sibTransId="{02CBE4E6-D112-4F1E-B9AE-803EA6D36AA0}"/>
    <dgm:cxn modelId="{555B8ECC-E9AB-47BA-959B-5B2007A2F703}" type="presOf" srcId="{122F4EC7-FF3F-4AED-ABA7-B8C0D3A4B83F}" destId="{E5C34E9F-E661-4211-9E09-B125AE3CBD5A}" srcOrd="0" destOrd="0" presId="urn:microsoft.com/office/officeart/2005/8/layout/hierarchy2"/>
    <dgm:cxn modelId="{0D66D913-555E-460D-A074-47C35DDE14D0}" type="presOf" srcId="{BD0EB680-348C-4F89-98D9-9D79B4F74624}" destId="{D9D6E4BC-38F0-44A8-AA71-BF63A94BE677}" srcOrd="1" destOrd="0" presId="urn:microsoft.com/office/officeart/2005/8/layout/hierarchy2"/>
    <dgm:cxn modelId="{C9BEA555-3B40-40E0-834D-4BCC6EE4B6AF}" type="presOf" srcId="{4780442A-5116-4370-A263-2A6322300141}" destId="{D905B495-C0DC-4A2A-A67B-FA983F05B078}" srcOrd="0" destOrd="0" presId="urn:microsoft.com/office/officeart/2005/8/layout/hierarchy2"/>
    <dgm:cxn modelId="{C87D2947-6049-4DB4-AF32-55A2DEF4EAD4}" type="presOf" srcId="{EA818EDD-F191-43A9-AFD6-1ECF091254DE}" destId="{28CC73C1-71A1-46DB-8884-D71F4FA1762F}" srcOrd="1" destOrd="0" presId="urn:microsoft.com/office/officeart/2005/8/layout/hierarchy2"/>
    <dgm:cxn modelId="{A22A26C8-D3A6-492B-ACC2-B7735630182A}" type="presOf" srcId="{122F4EC7-FF3F-4AED-ABA7-B8C0D3A4B83F}" destId="{05C1213A-683B-454B-A813-69AAE0243FAA}" srcOrd="1" destOrd="0" presId="urn:microsoft.com/office/officeart/2005/8/layout/hierarchy2"/>
    <dgm:cxn modelId="{8E67D526-3E72-49DA-A09C-D8512F9124B3}" type="presOf" srcId="{6E52012A-B538-448B-A3CB-70AC2F107D9F}" destId="{276CEBA7-DFDD-46A1-882C-670C1BB86D5D}" srcOrd="0" destOrd="0" presId="urn:microsoft.com/office/officeart/2005/8/layout/hierarchy2"/>
    <dgm:cxn modelId="{2FCA6075-997B-4569-BE09-A8217C7A5C2B}" type="presOf" srcId="{D306E3A7-ED64-4645-B0DE-BC6C59B18691}" destId="{6A00A694-DC9B-4C67-B2A2-3A389C16BF39}" srcOrd="1" destOrd="0" presId="urn:microsoft.com/office/officeart/2005/8/layout/hierarchy2"/>
    <dgm:cxn modelId="{3FC03D17-B13A-45D1-B9E4-7A5A1EF54155}" type="presOf" srcId="{E03DED4F-ECEB-42B8-B868-3EA3D41BF618}" destId="{F5BAB982-A92D-475A-82AA-C768C5D00609}" srcOrd="1" destOrd="0" presId="urn:microsoft.com/office/officeart/2005/8/layout/hierarchy2"/>
    <dgm:cxn modelId="{771AD75E-887B-4853-84FE-792CC4CAEAA8}" srcId="{7E3E7E23-D035-4DF3-BDCB-4E52020203E1}" destId="{83E5FA3D-DDC4-491E-9891-A5EE500388DF}" srcOrd="8" destOrd="0" parTransId="{BD0EB680-348C-4F89-98D9-9D79B4F74624}" sibTransId="{70740172-D534-4EF6-8E72-A0FB59F1340C}"/>
    <dgm:cxn modelId="{FBDF0B67-34B3-4897-A2AA-78994071B709}" type="presOf" srcId="{7E3E7E23-D035-4DF3-BDCB-4E52020203E1}" destId="{F39F34F7-E0FC-404D-9FD5-15E6C61A51DF}" srcOrd="0" destOrd="0" presId="urn:microsoft.com/office/officeart/2005/8/layout/hierarchy2"/>
    <dgm:cxn modelId="{9BBAA186-5414-4510-99DE-CCE3CC86A005}" type="presOf" srcId="{83E5FA3D-DDC4-491E-9891-A5EE500388DF}" destId="{ACA89907-BE98-4F82-886D-2A5F689F927E}" srcOrd="0" destOrd="0" presId="urn:microsoft.com/office/officeart/2005/8/layout/hierarchy2"/>
    <dgm:cxn modelId="{2928E6A9-16D7-4B16-BEED-F18D7F707BD1}" type="presOf" srcId="{3E3AAE0C-8EBF-45D5-AB06-33E2B94A4400}" destId="{8EDFFEE6-305B-4A12-B8BC-71F1EA169F22}" srcOrd="0" destOrd="0" presId="urn:microsoft.com/office/officeart/2005/8/layout/hierarchy2"/>
    <dgm:cxn modelId="{CC608077-AE42-4C2B-A822-F80920A0F4D6}" srcId="{7E3E7E23-D035-4DF3-BDCB-4E52020203E1}" destId="{37B02849-5658-4F55-96FB-97452A01C0ED}" srcOrd="1" destOrd="0" parTransId="{30851CE9-1EE1-4A6D-BAC4-2EDBED232CC2}" sibTransId="{4036F1EE-A28C-4346-994A-48584B23B45C}"/>
    <dgm:cxn modelId="{84FD7563-9B99-4295-8430-76209109F158}" type="presOf" srcId="{BD0EB680-348C-4F89-98D9-9D79B4F74624}" destId="{16399B86-9C4C-426B-A0BB-90DB30A2B217}" srcOrd="0" destOrd="0" presId="urn:microsoft.com/office/officeart/2005/8/layout/hierarchy2"/>
    <dgm:cxn modelId="{A77CEFE3-DB4B-48B8-8E03-3BF8ED23BB63}" srcId="{16336A28-E7AD-4BD4-B749-E62BE4DAE4FA}" destId="{8F343343-C5DD-4207-857F-FB37B3EBACF0}" srcOrd="0" destOrd="0" parTransId="{AAB642B3-962E-4F22-A76F-5448FC98AD37}" sibTransId="{D9DFA337-8A27-46DF-963C-5D1A26BAD13B}"/>
    <dgm:cxn modelId="{9E6A1FF0-FA73-4C81-95CD-C56E619F0F69}" type="presOf" srcId="{E03DED4F-ECEB-42B8-B868-3EA3D41BF618}" destId="{3CDD4D88-C523-44EB-B616-5DDF6D5D791D}" srcOrd="0" destOrd="0" presId="urn:microsoft.com/office/officeart/2005/8/layout/hierarchy2"/>
    <dgm:cxn modelId="{186F2B4C-CAAC-44E2-873F-2CE77A54C3C2}" type="presOf" srcId="{D484B6D5-AA69-4B01-9898-1C363C16E279}" destId="{F12AD9A9-E53F-4495-86F6-C6BF51BA7DCF}" srcOrd="1" destOrd="0" presId="urn:microsoft.com/office/officeart/2005/8/layout/hierarchy2"/>
    <dgm:cxn modelId="{7FCF54AF-122D-4B76-B1DD-B51C426BB147}" type="presOf" srcId="{5F5ABB37-4FDC-44EF-9CCD-11A51D68D6D6}" destId="{16C33031-00CC-4947-8518-34B30D850F34}" srcOrd="0" destOrd="0" presId="urn:microsoft.com/office/officeart/2005/8/layout/hierarchy2"/>
    <dgm:cxn modelId="{E8067727-1285-48A8-81E9-B0CF12CBCF79}" type="presOf" srcId="{8F343343-C5DD-4207-857F-FB37B3EBACF0}" destId="{DB7C0E72-E3AB-4C02-A7F6-A3EB71C87C44}" srcOrd="0" destOrd="0" presId="urn:microsoft.com/office/officeart/2005/8/layout/hierarchy2"/>
    <dgm:cxn modelId="{ABD914A9-3969-441D-B409-358D2CD3178E}" type="presOf" srcId="{EA818EDD-F191-43A9-AFD6-1ECF091254DE}" destId="{86BAA9B6-0F53-4851-8696-AE797E25910B}" srcOrd="0" destOrd="0" presId="urn:microsoft.com/office/officeart/2005/8/layout/hierarchy2"/>
    <dgm:cxn modelId="{5BDE9803-1F3A-4BC7-B30F-11F13791190C}" srcId="{7E3E7E23-D035-4DF3-BDCB-4E52020203E1}" destId="{16336A28-E7AD-4BD4-B749-E62BE4DAE4FA}" srcOrd="5" destOrd="0" parTransId="{4ED3969D-031F-4FE4-B8AC-7472135BAAC3}" sibTransId="{B13C89FD-7EB0-40B8-BC22-7D75F5A007A1}"/>
    <dgm:cxn modelId="{30DA164D-CDEF-4D4C-9617-69336EB00860}" type="presOf" srcId="{97022B62-2061-4205-9F95-B970C9CADF5F}" destId="{5E86C016-C81D-4666-B934-F89467C412DE}" srcOrd="0" destOrd="0" presId="urn:microsoft.com/office/officeart/2005/8/layout/hierarchy2"/>
    <dgm:cxn modelId="{7ACAD335-5BB2-415E-9ECB-D9BAB492FD7C}" type="presOf" srcId="{D4F766A8-F097-4220-B3A1-81BA73A5F9B5}" destId="{0142CE75-B6B6-4BD0-87DA-8B6B78A75570}" srcOrd="0" destOrd="0" presId="urn:microsoft.com/office/officeart/2005/8/layout/hierarchy2"/>
    <dgm:cxn modelId="{B12861BF-BA40-4FCC-80A0-16CBE449B500}" srcId="{7E3E7E23-D035-4DF3-BDCB-4E52020203E1}" destId="{5AC5D80C-EDF1-43E3-987F-DC98587B58C1}" srcOrd="7" destOrd="0" parTransId="{693310B8-5A78-45D5-95B9-2CCBCCB461A8}" sibTransId="{64861656-D901-467F-95DE-E47F3C280379}"/>
    <dgm:cxn modelId="{A4FA2C29-6BA0-485B-8C9E-AA1BDC609C7B}" type="presOf" srcId="{4780442A-5116-4370-A263-2A6322300141}" destId="{F79D91B2-84C5-4068-8BD1-0C2A725056FB}" srcOrd="1" destOrd="0" presId="urn:microsoft.com/office/officeart/2005/8/layout/hierarchy2"/>
    <dgm:cxn modelId="{D4186EA8-1AC2-42F6-A356-36EB88EF4964}" type="presOf" srcId="{E9ABDF54-6137-4A43-891A-084E9657AB70}" destId="{41177DB3-C6E1-48C3-B9B1-65B564838986}" srcOrd="1" destOrd="0" presId="urn:microsoft.com/office/officeart/2005/8/layout/hierarchy2"/>
    <dgm:cxn modelId="{722D3E43-6F1A-42FB-BCE2-873B20179E7D}" type="presOf" srcId="{6E52012A-B538-448B-A3CB-70AC2F107D9F}" destId="{20C9539C-23A6-4904-B1A4-6AE0F5B1DA56}" srcOrd="1" destOrd="0" presId="urn:microsoft.com/office/officeart/2005/8/layout/hierarchy2"/>
    <dgm:cxn modelId="{F7B1A60D-9B38-4BCF-A056-9580563EF821}" srcId="{83E5FA3D-DDC4-491E-9891-A5EE500388DF}" destId="{D4F766A8-F097-4220-B3A1-81BA73A5F9B5}" srcOrd="0" destOrd="0" parTransId="{122F4EC7-FF3F-4AED-ABA7-B8C0D3A4B83F}" sibTransId="{A8280E80-464A-49AD-AB06-110177404EBF}"/>
    <dgm:cxn modelId="{5BE52421-404E-478A-B73C-39533771A37F}" type="presOf" srcId="{7F47EA08-2619-4449-B99F-23249041E930}" destId="{76694C7D-AE6A-4F1D-884F-E4816CBEB5D0}" srcOrd="0" destOrd="0" presId="urn:microsoft.com/office/officeart/2005/8/layout/hierarchy2"/>
    <dgm:cxn modelId="{9C52F6E8-BFBF-454E-A7E8-922E564675D2}" srcId="{7E3E7E23-D035-4DF3-BDCB-4E52020203E1}" destId="{AD2DA258-0DCA-408B-B79A-84654138D82B}" srcOrd="2" destOrd="0" parTransId="{E03DED4F-ECEB-42B8-B868-3EA3D41BF618}" sibTransId="{9371D1C9-0368-405E-8E6F-41D9C9C29120}"/>
    <dgm:cxn modelId="{B7434474-E1CA-496E-8E03-AED04DBAFAAB}" srcId="{B54A950F-C58B-477C-8A4C-BB1E4FF712F7}" destId="{7E3E7E23-D035-4DF3-BDCB-4E52020203E1}" srcOrd="0" destOrd="0" parTransId="{953CAE7C-A790-4F43-95B9-BBCB77F6C15C}" sibTransId="{07020AE3-E1F8-47C9-9EE6-94DD2100017C}"/>
    <dgm:cxn modelId="{4C4A8428-9D76-4628-90F1-A417FC1B9E31}" type="presOf" srcId="{E9ABDF54-6137-4A43-891A-084E9657AB70}" destId="{1AD44DFC-15C4-4054-9AC2-CC98B487BA26}" srcOrd="0" destOrd="0" presId="urn:microsoft.com/office/officeart/2005/8/layout/hierarchy2"/>
    <dgm:cxn modelId="{527837E9-AD22-49C3-99F6-B5D49BFB0673}" type="presOf" srcId="{C6074FC3-E68E-4EE5-9B56-82CEB9A34760}" destId="{9555A0B8-77A5-4870-842F-2968A4A49E88}" srcOrd="0" destOrd="0" presId="urn:microsoft.com/office/officeart/2005/8/layout/hierarchy2"/>
    <dgm:cxn modelId="{04897AE8-91C3-4FA2-968C-8CAE2A62D028}" type="presOf" srcId="{71BBC577-2875-42D7-9C54-01403AD01CC9}" destId="{7076713B-3A4E-4273-84AB-0FB1C805A982}" srcOrd="0" destOrd="0" presId="urn:microsoft.com/office/officeart/2005/8/layout/hierarchy2"/>
    <dgm:cxn modelId="{C130BB34-5556-4F3F-BD9B-B18E4AA34412}" srcId="{3E3AAE0C-8EBF-45D5-AB06-33E2B94A4400}" destId="{7F47EA08-2619-4449-B99F-23249041E930}" srcOrd="0" destOrd="0" parTransId="{6877372C-1DF0-48D0-AD50-E65F55E35134}" sibTransId="{85494A46-7D0A-410E-BC40-0699F6271F2E}"/>
    <dgm:cxn modelId="{6A8E1A42-BAE7-4D15-90BA-2963A5F8F4BD}" type="presOf" srcId="{30851CE9-1EE1-4A6D-BAC4-2EDBED232CC2}" destId="{BA0D224C-0F61-4851-B7A8-F7E400538E02}" srcOrd="0" destOrd="0" presId="urn:microsoft.com/office/officeart/2005/8/layout/hierarchy2"/>
    <dgm:cxn modelId="{8178BFB6-0060-4339-93BD-4C1D812B86B4}" type="presOf" srcId="{5AC5D80C-EDF1-43E3-987F-DC98587B58C1}" destId="{553C503E-B317-4337-8029-D3869F0A35E3}" srcOrd="0" destOrd="0" presId="urn:microsoft.com/office/officeart/2005/8/layout/hierarchy2"/>
    <dgm:cxn modelId="{8DAE93B5-A327-47EB-8B20-50E7C545A9DB}" srcId="{5F5ABB37-4FDC-44EF-9CCD-11A51D68D6D6}" destId="{23315B95-BD44-4F71-ACC3-87DF97B8D6F6}" srcOrd="0" destOrd="0" parTransId="{E9ABDF54-6137-4A43-891A-084E9657AB70}" sibTransId="{B7A8A721-1389-49B1-8CF8-8E2ED36442E0}"/>
    <dgm:cxn modelId="{FC11E1E8-B6E0-49B4-9E14-9518AD3E962C}" type="presOf" srcId="{AAB642B3-962E-4F22-A76F-5448FC98AD37}" destId="{86652ECA-DB77-4D1A-AB0E-C39435C2585A}" srcOrd="0" destOrd="0" presId="urn:microsoft.com/office/officeart/2005/8/layout/hierarchy2"/>
    <dgm:cxn modelId="{F1685C7B-41B3-4FE4-ABDF-DC19A05CBB59}" type="presOf" srcId="{D306E3A7-ED64-4645-B0DE-BC6C59B18691}" destId="{69C67FE8-28E6-4CBE-98E9-CFED93B1D04A}" srcOrd="0" destOrd="0" presId="urn:microsoft.com/office/officeart/2005/8/layout/hierarchy2"/>
    <dgm:cxn modelId="{6A996E2D-EBE1-4BAE-B21C-E7C03111CF6F}" type="presOf" srcId="{9C741FDF-F3B9-4079-A660-A3417063112D}" destId="{2A13A713-A6F3-42D9-9194-CF5AA44EAE86}" srcOrd="0" destOrd="0" presId="urn:microsoft.com/office/officeart/2005/8/layout/hierarchy2"/>
    <dgm:cxn modelId="{AF13A5CD-FFA0-4019-A02A-AAEA22C56599}" srcId="{7E3E7E23-D035-4DF3-BDCB-4E52020203E1}" destId="{5F5ABB37-4FDC-44EF-9CCD-11A51D68D6D6}" srcOrd="3" destOrd="0" parTransId="{71BBC577-2875-42D7-9C54-01403AD01CC9}" sibTransId="{F1EA28B2-D1D0-4350-8C09-90774E075B3F}"/>
    <dgm:cxn modelId="{ECF30EF3-3A89-458B-BF4B-97A282E5D52E}" type="presOf" srcId="{9913277F-77D9-4ADD-B538-7EBA5619F6B0}" destId="{245E424A-7B46-45A9-A9C4-85F05C5F6204}" srcOrd="0" destOrd="0" presId="urn:microsoft.com/office/officeart/2005/8/layout/hierarchy2"/>
    <dgm:cxn modelId="{3D8D3CF4-E8AF-45F7-B3D1-9870574CB647}" type="presOf" srcId="{23315B95-BD44-4F71-ACC3-87DF97B8D6F6}" destId="{D80179C4-F2CB-4098-A035-35951FC93548}" srcOrd="0" destOrd="0" presId="urn:microsoft.com/office/officeart/2005/8/layout/hierarchy2"/>
    <dgm:cxn modelId="{E39B1A64-B985-456C-B93D-F0DF06B2BC05}" srcId="{9C741FDF-F3B9-4079-A660-A3417063112D}" destId="{9913277F-77D9-4ADD-B538-7EBA5619F6B0}" srcOrd="0" destOrd="0" parTransId="{EA818EDD-F191-43A9-AFD6-1ECF091254DE}" sibTransId="{7157E7AD-378B-40B2-9C7F-03E25C86BA31}"/>
    <dgm:cxn modelId="{AF1DC0FC-16B2-483E-BC6F-55D5FDC8C226}" type="presOf" srcId="{6877372C-1DF0-48D0-AD50-E65F55E35134}" destId="{B5E274CB-8E54-49E7-97D0-939C34D5D016}" srcOrd="0" destOrd="0" presId="urn:microsoft.com/office/officeart/2005/8/layout/hierarchy2"/>
    <dgm:cxn modelId="{2D024881-CF14-4AFF-A995-46B20B9E8ABF}" type="presOf" srcId="{D484B6D5-AA69-4B01-9898-1C363C16E279}" destId="{BA16027E-3ED5-430C-B124-5606F66C6266}" srcOrd="0" destOrd="0" presId="urn:microsoft.com/office/officeart/2005/8/layout/hierarchy2"/>
    <dgm:cxn modelId="{B17BDBB5-8734-4AE4-B8FA-A07D9F815819}" type="presOf" srcId="{16336A28-E7AD-4BD4-B749-E62BE4DAE4FA}" destId="{34FE5BFE-A187-49FB-AC90-78976F123DB3}" srcOrd="0" destOrd="0" presId="urn:microsoft.com/office/officeart/2005/8/layout/hierarchy2"/>
    <dgm:cxn modelId="{6508891E-9C5D-4DED-B497-FDAC157844B5}" type="presOf" srcId="{4ED3969D-031F-4FE4-B8AC-7472135BAAC3}" destId="{BA0A7EBD-5A64-46F2-9FA8-4B8F34B4CEA6}" srcOrd="1" destOrd="0" presId="urn:microsoft.com/office/officeart/2005/8/layout/hierarchy2"/>
    <dgm:cxn modelId="{42A02341-B141-4843-B3E0-9426517304DA}" type="presOf" srcId="{30851CE9-1EE1-4A6D-BAC4-2EDBED232CC2}" destId="{890A1EC4-838B-4948-A793-AD2BFBAB221C}" srcOrd="1" destOrd="0" presId="urn:microsoft.com/office/officeart/2005/8/layout/hierarchy2"/>
    <dgm:cxn modelId="{4BDE8922-19CC-46CE-8400-4002FA1FDB81}" type="presOf" srcId="{4ED3969D-031F-4FE4-B8AC-7472135BAAC3}" destId="{F212F86E-847D-4206-9556-90511EF6AC8B}" srcOrd="0" destOrd="0" presId="urn:microsoft.com/office/officeart/2005/8/layout/hierarchy2"/>
    <dgm:cxn modelId="{CEE5BFE3-2AF9-4DE7-A04A-000661139A9E}" type="presOf" srcId="{6877372C-1DF0-48D0-AD50-E65F55E35134}" destId="{81F060B8-3F7B-42E3-A998-2C219E9644A3}" srcOrd="1" destOrd="0" presId="urn:microsoft.com/office/officeart/2005/8/layout/hierarchy2"/>
    <dgm:cxn modelId="{936E0673-3FB4-4673-9DF7-C0491630D2D9}" type="presOf" srcId="{F843EACD-4DE8-4DCF-9FA9-C048000EFF6E}" destId="{AA0B3314-A86F-489A-B426-DE116573045C}" srcOrd="0" destOrd="0" presId="urn:microsoft.com/office/officeart/2005/8/layout/hierarchy2"/>
    <dgm:cxn modelId="{5C11169B-5CF2-4981-8765-7342B5C42D11}" type="presOf" srcId="{9402CF04-079D-4AA5-A6CD-A9F9F736E84C}" destId="{3F00FBCE-98FF-4102-93B8-3E5B7DF47739}" srcOrd="0" destOrd="0" presId="urn:microsoft.com/office/officeart/2005/8/layout/hierarchy2"/>
    <dgm:cxn modelId="{87DF8A44-2EC7-4B4C-BB70-047E3743C705}" type="presParOf" srcId="{F27191ED-E790-45F9-9315-C58FABE0AFAD}" destId="{7F9DCD4A-7661-44DB-B585-BBF7215AF53B}" srcOrd="0" destOrd="0" presId="urn:microsoft.com/office/officeart/2005/8/layout/hierarchy2"/>
    <dgm:cxn modelId="{E4590A17-33D0-4473-85F9-734A0A5C1469}" type="presParOf" srcId="{7F9DCD4A-7661-44DB-B585-BBF7215AF53B}" destId="{F39F34F7-E0FC-404D-9FD5-15E6C61A51DF}" srcOrd="0" destOrd="0" presId="urn:microsoft.com/office/officeart/2005/8/layout/hierarchy2"/>
    <dgm:cxn modelId="{32CAED56-5BFA-4FFB-8081-591514D51C2B}" type="presParOf" srcId="{7F9DCD4A-7661-44DB-B585-BBF7215AF53B}" destId="{EEA70F03-DC96-4833-9DFD-58644521033C}" srcOrd="1" destOrd="0" presId="urn:microsoft.com/office/officeart/2005/8/layout/hierarchy2"/>
    <dgm:cxn modelId="{6E04CD4A-A38F-47FE-87B8-B3BE07F38DF2}" type="presParOf" srcId="{EEA70F03-DC96-4833-9DFD-58644521033C}" destId="{AA0B3314-A86F-489A-B426-DE116573045C}" srcOrd="0" destOrd="0" presId="urn:microsoft.com/office/officeart/2005/8/layout/hierarchy2"/>
    <dgm:cxn modelId="{1218ED72-4625-4EF1-B7A4-150DFC73E4A9}" type="presParOf" srcId="{AA0B3314-A86F-489A-B426-DE116573045C}" destId="{026E71FB-52ED-451C-9964-FED8E78FBB30}" srcOrd="0" destOrd="0" presId="urn:microsoft.com/office/officeart/2005/8/layout/hierarchy2"/>
    <dgm:cxn modelId="{5D6C882E-2860-4F53-9EA0-F0F7263ADEDE}" type="presParOf" srcId="{EEA70F03-DC96-4833-9DFD-58644521033C}" destId="{45D1828A-CAC7-4B1A-9576-2B5A6FD23663}" srcOrd="1" destOrd="0" presId="urn:microsoft.com/office/officeart/2005/8/layout/hierarchy2"/>
    <dgm:cxn modelId="{BCD930E6-99FB-4894-9D55-9F83DDC8B0F6}" type="presParOf" srcId="{45D1828A-CAC7-4B1A-9576-2B5A6FD23663}" destId="{8EDFFEE6-305B-4A12-B8BC-71F1EA169F22}" srcOrd="0" destOrd="0" presId="urn:microsoft.com/office/officeart/2005/8/layout/hierarchy2"/>
    <dgm:cxn modelId="{5FC2C43F-C380-402E-A1A0-A95E587E11EE}" type="presParOf" srcId="{45D1828A-CAC7-4B1A-9576-2B5A6FD23663}" destId="{4AD89C1D-8D09-4D78-AE61-3654B93EEFF6}" srcOrd="1" destOrd="0" presId="urn:microsoft.com/office/officeart/2005/8/layout/hierarchy2"/>
    <dgm:cxn modelId="{30B3145D-92C7-46A8-B257-D47EFD3AA06E}" type="presParOf" srcId="{4AD89C1D-8D09-4D78-AE61-3654B93EEFF6}" destId="{B5E274CB-8E54-49E7-97D0-939C34D5D016}" srcOrd="0" destOrd="0" presId="urn:microsoft.com/office/officeart/2005/8/layout/hierarchy2"/>
    <dgm:cxn modelId="{DC96007E-21AC-4C9F-B3E1-236D8F497ED4}" type="presParOf" srcId="{B5E274CB-8E54-49E7-97D0-939C34D5D016}" destId="{81F060B8-3F7B-42E3-A998-2C219E9644A3}" srcOrd="0" destOrd="0" presId="urn:microsoft.com/office/officeart/2005/8/layout/hierarchy2"/>
    <dgm:cxn modelId="{207D1BA8-C240-4BA0-9023-E917E1426DFC}" type="presParOf" srcId="{4AD89C1D-8D09-4D78-AE61-3654B93EEFF6}" destId="{A58C529F-B6F0-44EC-B5B7-7D09F74596D4}" srcOrd="1" destOrd="0" presId="urn:microsoft.com/office/officeart/2005/8/layout/hierarchy2"/>
    <dgm:cxn modelId="{15729BB9-E6B1-4F63-B3D0-E4D97899A9C4}" type="presParOf" srcId="{A58C529F-B6F0-44EC-B5B7-7D09F74596D4}" destId="{76694C7D-AE6A-4F1D-884F-E4816CBEB5D0}" srcOrd="0" destOrd="0" presId="urn:microsoft.com/office/officeart/2005/8/layout/hierarchy2"/>
    <dgm:cxn modelId="{293CFD4C-FE17-4ECC-B773-B3C21971F784}" type="presParOf" srcId="{A58C529F-B6F0-44EC-B5B7-7D09F74596D4}" destId="{E1F1172F-FEE4-468D-B276-96933B054FEA}" srcOrd="1" destOrd="0" presId="urn:microsoft.com/office/officeart/2005/8/layout/hierarchy2"/>
    <dgm:cxn modelId="{0424827B-7D6B-4108-86CD-1D7952EF94F9}" type="presParOf" srcId="{EEA70F03-DC96-4833-9DFD-58644521033C}" destId="{BA0D224C-0F61-4851-B7A8-F7E400538E02}" srcOrd="2" destOrd="0" presId="urn:microsoft.com/office/officeart/2005/8/layout/hierarchy2"/>
    <dgm:cxn modelId="{E368E793-3394-4578-8050-061FD5C80DEF}" type="presParOf" srcId="{BA0D224C-0F61-4851-B7A8-F7E400538E02}" destId="{890A1EC4-838B-4948-A793-AD2BFBAB221C}" srcOrd="0" destOrd="0" presId="urn:microsoft.com/office/officeart/2005/8/layout/hierarchy2"/>
    <dgm:cxn modelId="{393A7959-93FE-4CEE-9DBA-3D8D7DFEBF81}" type="presParOf" srcId="{EEA70F03-DC96-4833-9DFD-58644521033C}" destId="{59543FCE-78CD-495E-A60B-E277AD46A5F3}" srcOrd="3" destOrd="0" presId="urn:microsoft.com/office/officeart/2005/8/layout/hierarchy2"/>
    <dgm:cxn modelId="{EB9ACD19-EBD2-4E3E-B430-58195183B8FB}" type="presParOf" srcId="{59543FCE-78CD-495E-A60B-E277AD46A5F3}" destId="{09F6D720-5264-4E6D-83D0-6F240F3D56D7}" srcOrd="0" destOrd="0" presId="urn:microsoft.com/office/officeart/2005/8/layout/hierarchy2"/>
    <dgm:cxn modelId="{60610BAD-0169-4C43-800F-00C92E882DEE}" type="presParOf" srcId="{59543FCE-78CD-495E-A60B-E277AD46A5F3}" destId="{2ECDC00D-BFBD-48C6-9430-9CEA4827F5D9}" srcOrd="1" destOrd="0" presId="urn:microsoft.com/office/officeart/2005/8/layout/hierarchy2"/>
    <dgm:cxn modelId="{D6FE5CCE-87AB-4ED7-820D-B12F40EC3CDF}" type="presParOf" srcId="{2ECDC00D-BFBD-48C6-9430-9CEA4827F5D9}" destId="{276CEBA7-DFDD-46A1-882C-670C1BB86D5D}" srcOrd="0" destOrd="0" presId="urn:microsoft.com/office/officeart/2005/8/layout/hierarchy2"/>
    <dgm:cxn modelId="{3DDD950E-D3C5-46F7-A119-216FD2FCC292}" type="presParOf" srcId="{276CEBA7-DFDD-46A1-882C-670C1BB86D5D}" destId="{20C9539C-23A6-4904-B1A4-6AE0F5B1DA56}" srcOrd="0" destOrd="0" presId="urn:microsoft.com/office/officeart/2005/8/layout/hierarchy2"/>
    <dgm:cxn modelId="{84430977-8B49-49AD-8035-B4FB6F719DC2}" type="presParOf" srcId="{2ECDC00D-BFBD-48C6-9430-9CEA4827F5D9}" destId="{DDB9108A-537D-41AC-974D-A6663E13C75D}" srcOrd="1" destOrd="0" presId="urn:microsoft.com/office/officeart/2005/8/layout/hierarchy2"/>
    <dgm:cxn modelId="{E14D661A-9742-493F-88CC-0913D9DE6871}" type="presParOf" srcId="{DDB9108A-537D-41AC-974D-A6663E13C75D}" destId="{3F00FBCE-98FF-4102-93B8-3E5B7DF47739}" srcOrd="0" destOrd="0" presId="urn:microsoft.com/office/officeart/2005/8/layout/hierarchy2"/>
    <dgm:cxn modelId="{18B76F6E-3CC1-4CA1-ABE7-598D776795C1}" type="presParOf" srcId="{DDB9108A-537D-41AC-974D-A6663E13C75D}" destId="{CA750833-7D10-4C1D-8145-793A5DEFBCE6}" srcOrd="1" destOrd="0" presId="urn:microsoft.com/office/officeart/2005/8/layout/hierarchy2"/>
    <dgm:cxn modelId="{D7236C97-132A-41D4-BCB5-6CAF6FE74C17}" type="presParOf" srcId="{EEA70F03-DC96-4833-9DFD-58644521033C}" destId="{3CDD4D88-C523-44EB-B616-5DDF6D5D791D}" srcOrd="4" destOrd="0" presId="urn:microsoft.com/office/officeart/2005/8/layout/hierarchy2"/>
    <dgm:cxn modelId="{3AE906AD-8842-4A0F-8EFF-F5BE4F310193}" type="presParOf" srcId="{3CDD4D88-C523-44EB-B616-5DDF6D5D791D}" destId="{F5BAB982-A92D-475A-82AA-C768C5D00609}" srcOrd="0" destOrd="0" presId="urn:microsoft.com/office/officeart/2005/8/layout/hierarchy2"/>
    <dgm:cxn modelId="{89681656-6B15-4627-8FDA-19029E9E9786}" type="presParOf" srcId="{EEA70F03-DC96-4833-9DFD-58644521033C}" destId="{CC6DA5F7-B049-49EF-8988-5C3B5D45C66E}" srcOrd="5" destOrd="0" presId="urn:microsoft.com/office/officeart/2005/8/layout/hierarchy2"/>
    <dgm:cxn modelId="{2D5294F5-6F83-4A0A-908F-27FA96E2DD49}" type="presParOf" srcId="{CC6DA5F7-B049-49EF-8988-5C3B5D45C66E}" destId="{B3419AD0-B1C6-4020-A2EF-E917A711C69E}" srcOrd="0" destOrd="0" presId="urn:microsoft.com/office/officeart/2005/8/layout/hierarchy2"/>
    <dgm:cxn modelId="{010A5C1C-7F0B-40BD-8BFC-AF0E4EFFB22A}" type="presParOf" srcId="{CC6DA5F7-B049-49EF-8988-5C3B5D45C66E}" destId="{DDC8F6A7-C17F-477E-9B8A-C40510DCDC65}" srcOrd="1" destOrd="0" presId="urn:microsoft.com/office/officeart/2005/8/layout/hierarchy2"/>
    <dgm:cxn modelId="{02A536B2-A423-46A5-B7E6-0E5891122B6C}" type="presParOf" srcId="{DDC8F6A7-C17F-477E-9B8A-C40510DCDC65}" destId="{D905B495-C0DC-4A2A-A67B-FA983F05B078}" srcOrd="0" destOrd="0" presId="urn:microsoft.com/office/officeart/2005/8/layout/hierarchy2"/>
    <dgm:cxn modelId="{A3A776E4-DCF5-4572-8B98-DAFF4582CEC1}" type="presParOf" srcId="{D905B495-C0DC-4A2A-A67B-FA983F05B078}" destId="{F79D91B2-84C5-4068-8BD1-0C2A725056FB}" srcOrd="0" destOrd="0" presId="urn:microsoft.com/office/officeart/2005/8/layout/hierarchy2"/>
    <dgm:cxn modelId="{3975D8EA-A560-429E-ADF0-DF5BBAC62118}" type="presParOf" srcId="{DDC8F6A7-C17F-477E-9B8A-C40510DCDC65}" destId="{68BB55D0-C208-486F-9F7F-8AE6779F5850}" srcOrd="1" destOrd="0" presId="urn:microsoft.com/office/officeart/2005/8/layout/hierarchy2"/>
    <dgm:cxn modelId="{3FEC9519-01AD-4E20-9244-6BA432AB910E}" type="presParOf" srcId="{68BB55D0-C208-486F-9F7F-8AE6779F5850}" destId="{456E216E-2A46-4CC9-8AAF-4FFC5F3CF487}" srcOrd="0" destOrd="0" presId="urn:microsoft.com/office/officeart/2005/8/layout/hierarchy2"/>
    <dgm:cxn modelId="{84F0B012-ECBE-49CB-BA9B-34A103E5E7A7}" type="presParOf" srcId="{68BB55D0-C208-486F-9F7F-8AE6779F5850}" destId="{8EDE5469-DE19-4A4F-82C7-343304E6267E}" srcOrd="1" destOrd="0" presId="urn:microsoft.com/office/officeart/2005/8/layout/hierarchy2"/>
    <dgm:cxn modelId="{85BB6B39-4E16-4094-B1CB-41699C960332}" type="presParOf" srcId="{EEA70F03-DC96-4833-9DFD-58644521033C}" destId="{7076713B-3A4E-4273-84AB-0FB1C805A982}" srcOrd="6" destOrd="0" presId="urn:microsoft.com/office/officeart/2005/8/layout/hierarchy2"/>
    <dgm:cxn modelId="{A46E0CE2-DE8A-4E4E-B7E2-6D1AB7F080AE}" type="presParOf" srcId="{7076713B-3A4E-4273-84AB-0FB1C805A982}" destId="{447C1AB9-A691-490F-A7C8-75063355436D}" srcOrd="0" destOrd="0" presId="urn:microsoft.com/office/officeart/2005/8/layout/hierarchy2"/>
    <dgm:cxn modelId="{AA4D2F58-B2C3-4255-8416-44257E6653B8}" type="presParOf" srcId="{EEA70F03-DC96-4833-9DFD-58644521033C}" destId="{FBDD8796-73C3-4F2F-8E11-5F751D026E01}" srcOrd="7" destOrd="0" presId="urn:microsoft.com/office/officeart/2005/8/layout/hierarchy2"/>
    <dgm:cxn modelId="{AD6AE450-A4FF-4033-8BDF-84CE11FF6C10}" type="presParOf" srcId="{FBDD8796-73C3-4F2F-8E11-5F751D026E01}" destId="{16C33031-00CC-4947-8518-34B30D850F34}" srcOrd="0" destOrd="0" presId="urn:microsoft.com/office/officeart/2005/8/layout/hierarchy2"/>
    <dgm:cxn modelId="{FE46C50D-559B-46C1-B29F-018102DE7184}" type="presParOf" srcId="{FBDD8796-73C3-4F2F-8E11-5F751D026E01}" destId="{CBA9CC0B-2A16-49EC-867A-A15AFFA6F9E4}" srcOrd="1" destOrd="0" presId="urn:microsoft.com/office/officeart/2005/8/layout/hierarchy2"/>
    <dgm:cxn modelId="{2DA8F735-FBE1-400B-B6EE-DB3566F409C2}" type="presParOf" srcId="{CBA9CC0B-2A16-49EC-867A-A15AFFA6F9E4}" destId="{1AD44DFC-15C4-4054-9AC2-CC98B487BA26}" srcOrd="0" destOrd="0" presId="urn:microsoft.com/office/officeart/2005/8/layout/hierarchy2"/>
    <dgm:cxn modelId="{F0C301EC-1E75-40EE-B771-6B6EC3F6FC2E}" type="presParOf" srcId="{1AD44DFC-15C4-4054-9AC2-CC98B487BA26}" destId="{41177DB3-C6E1-48C3-B9B1-65B564838986}" srcOrd="0" destOrd="0" presId="urn:microsoft.com/office/officeart/2005/8/layout/hierarchy2"/>
    <dgm:cxn modelId="{18372C17-9CF7-45B0-A5CB-151F145A84BD}" type="presParOf" srcId="{CBA9CC0B-2A16-49EC-867A-A15AFFA6F9E4}" destId="{369FB3F1-EB4D-4108-9C73-B10C133B1FC2}" srcOrd="1" destOrd="0" presId="urn:microsoft.com/office/officeart/2005/8/layout/hierarchy2"/>
    <dgm:cxn modelId="{9B5B3F97-3D63-4637-959D-ABACED275620}" type="presParOf" srcId="{369FB3F1-EB4D-4108-9C73-B10C133B1FC2}" destId="{D80179C4-F2CB-4098-A035-35951FC93548}" srcOrd="0" destOrd="0" presId="urn:microsoft.com/office/officeart/2005/8/layout/hierarchy2"/>
    <dgm:cxn modelId="{2EF0FC34-B5CD-4148-B2A9-5D180047990C}" type="presParOf" srcId="{369FB3F1-EB4D-4108-9C73-B10C133B1FC2}" destId="{8F041378-E15C-476B-87C1-070EAEFFC5B4}" srcOrd="1" destOrd="0" presId="urn:microsoft.com/office/officeart/2005/8/layout/hierarchy2"/>
    <dgm:cxn modelId="{43820EBC-AE54-454A-A79D-BBDE466F98ED}" type="presParOf" srcId="{EEA70F03-DC96-4833-9DFD-58644521033C}" destId="{BA16027E-3ED5-430C-B124-5606F66C6266}" srcOrd="8" destOrd="0" presId="urn:microsoft.com/office/officeart/2005/8/layout/hierarchy2"/>
    <dgm:cxn modelId="{E42F7CF6-0546-46CC-B34B-326F6DFB5320}" type="presParOf" srcId="{BA16027E-3ED5-430C-B124-5606F66C6266}" destId="{F12AD9A9-E53F-4495-86F6-C6BF51BA7DCF}" srcOrd="0" destOrd="0" presId="urn:microsoft.com/office/officeart/2005/8/layout/hierarchy2"/>
    <dgm:cxn modelId="{DD036B17-289F-4996-8FD4-431429D5BEF7}" type="presParOf" srcId="{EEA70F03-DC96-4833-9DFD-58644521033C}" destId="{6C1F78EC-2AD8-48F7-AE76-A9974E9F11E7}" srcOrd="9" destOrd="0" presId="urn:microsoft.com/office/officeart/2005/8/layout/hierarchy2"/>
    <dgm:cxn modelId="{88416776-67FF-49B6-9FAB-1FE54C68B069}" type="presParOf" srcId="{6C1F78EC-2AD8-48F7-AE76-A9974E9F11E7}" destId="{2A13A713-A6F3-42D9-9194-CF5AA44EAE86}" srcOrd="0" destOrd="0" presId="urn:microsoft.com/office/officeart/2005/8/layout/hierarchy2"/>
    <dgm:cxn modelId="{889ABD17-1591-4853-A400-BA7912A5874B}" type="presParOf" srcId="{6C1F78EC-2AD8-48F7-AE76-A9974E9F11E7}" destId="{B4B4C327-2E2C-4BC5-95D6-0B4F91F95035}" srcOrd="1" destOrd="0" presId="urn:microsoft.com/office/officeart/2005/8/layout/hierarchy2"/>
    <dgm:cxn modelId="{59E92DCF-C058-4A04-92A2-76D75A40F674}" type="presParOf" srcId="{B4B4C327-2E2C-4BC5-95D6-0B4F91F95035}" destId="{86BAA9B6-0F53-4851-8696-AE797E25910B}" srcOrd="0" destOrd="0" presId="urn:microsoft.com/office/officeart/2005/8/layout/hierarchy2"/>
    <dgm:cxn modelId="{9AD9C2B4-9AEA-42D6-AD1B-49E95115AEDF}" type="presParOf" srcId="{86BAA9B6-0F53-4851-8696-AE797E25910B}" destId="{28CC73C1-71A1-46DB-8884-D71F4FA1762F}" srcOrd="0" destOrd="0" presId="urn:microsoft.com/office/officeart/2005/8/layout/hierarchy2"/>
    <dgm:cxn modelId="{FA50815D-37BC-4F9F-9077-DD083A4C575E}" type="presParOf" srcId="{B4B4C327-2E2C-4BC5-95D6-0B4F91F95035}" destId="{58290F1E-F5D8-46D5-97A3-A2B6F84DE1E4}" srcOrd="1" destOrd="0" presId="urn:microsoft.com/office/officeart/2005/8/layout/hierarchy2"/>
    <dgm:cxn modelId="{6C756383-EAD4-4806-95F8-466711A57878}" type="presParOf" srcId="{58290F1E-F5D8-46D5-97A3-A2B6F84DE1E4}" destId="{245E424A-7B46-45A9-A9C4-85F05C5F6204}" srcOrd="0" destOrd="0" presId="urn:microsoft.com/office/officeart/2005/8/layout/hierarchy2"/>
    <dgm:cxn modelId="{63B66380-7BDB-4F31-A7FF-029AE603FA14}" type="presParOf" srcId="{58290F1E-F5D8-46D5-97A3-A2B6F84DE1E4}" destId="{8D7177B8-C58E-41B2-BE3F-6AA3593B6DB7}" srcOrd="1" destOrd="0" presId="urn:microsoft.com/office/officeart/2005/8/layout/hierarchy2"/>
    <dgm:cxn modelId="{9B9985DE-2228-4894-8A31-CCF1E27B320E}" type="presParOf" srcId="{EEA70F03-DC96-4833-9DFD-58644521033C}" destId="{F212F86E-847D-4206-9556-90511EF6AC8B}" srcOrd="10" destOrd="0" presId="urn:microsoft.com/office/officeart/2005/8/layout/hierarchy2"/>
    <dgm:cxn modelId="{AE0FCC96-2FAB-4DE6-A8A5-C72BDD8D10FB}" type="presParOf" srcId="{F212F86E-847D-4206-9556-90511EF6AC8B}" destId="{BA0A7EBD-5A64-46F2-9FA8-4B8F34B4CEA6}" srcOrd="0" destOrd="0" presId="urn:microsoft.com/office/officeart/2005/8/layout/hierarchy2"/>
    <dgm:cxn modelId="{AAA640EE-7CBA-484E-949A-ED5549C2E0D6}" type="presParOf" srcId="{EEA70F03-DC96-4833-9DFD-58644521033C}" destId="{FB515A0E-4B72-4739-A194-C536029EE596}" srcOrd="11" destOrd="0" presId="urn:microsoft.com/office/officeart/2005/8/layout/hierarchy2"/>
    <dgm:cxn modelId="{91BA2D69-6F5E-4F12-B0B9-F28A7BB4591A}" type="presParOf" srcId="{FB515A0E-4B72-4739-A194-C536029EE596}" destId="{34FE5BFE-A187-49FB-AC90-78976F123DB3}" srcOrd="0" destOrd="0" presId="urn:microsoft.com/office/officeart/2005/8/layout/hierarchy2"/>
    <dgm:cxn modelId="{C1F9C5D3-38C7-4BDB-9186-137519A0D689}" type="presParOf" srcId="{FB515A0E-4B72-4739-A194-C536029EE596}" destId="{A3D182FB-1138-4044-AB44-207082175C40}" srcOrd="1" destOrd="0" presId="urn:microsoft.com/office/officeart/2005/8/layout/hierarchy2"/>
    <dgm:cxn modelId="{70BB5EF0-B8B1-4BD8-A8EA-F07836DBAD8D}" type="presParOf" srcId="{A3D182FB-1138-4044-AB44-207082175C40}" destId="{86652ECA-DB77-4D1A-AB0E-C39435C2585A}" srcOrd="0" destOrd="0" presId="urn:microsoft.com/office/officeart/2005/8/layout/hierarchy2"/>
    <dgm:cxn modelId="{CC65D33E-25EC-421C-9AE1-8187C6A673F8}" type="presParOf" srcId="{86652ECA-DB77-4D1A-AB0E-C39435C2585A}" destId="{2D763313-F71D-4965-B6CB-E5B053E353DD}" srcOrd="0" destOrd="0" presId="urn:microsoft.com/office/officeart/2005/8/layout/hierarchy2"/>
    <dgm:cxn modelId="{4E997EB0-8D68-440E-B3FA-27D99F7CDF90}" type="presParOf" srcId="{A3D182FB-1138-4044-AB44-207082175C40}" destId="{E85A07D1-B025-4EFA-805E-48D93A7136DE}" srcOrd="1" destOrd="0" presId="urn:microsoft.com/office/officeart/2005/8/layout/hierarchy2"/>
    <dgm:cxn modelId="{E7FB6D5A-3A83-4CF5-AD3F-5A29D7DACE21}" type="presParOf" srcId="{E85A07D1-B025-4EFA-805E-48D93A7136DE}" destId="{DB7C0E72-E3AB-4C02-A7F6-A3EB71C87C44}" srcOrd="0" destOrd="0" presId="urn:microsoft.com/office/officeart/2005/8/layout/hierarchy2"/>
    <dgm:cxn modelId="{3CFC30D3-D82D-496A-8E62-1B22FEA13D69}" type="presParOf" srcId="{E85A07D1-B025-4EFA-805E-48D93A7136DE}" destId="{CE84267B-491E-49BD-AB7B-6568A419A846}" srcOrd="1" destOrd="0" presId="urn:microsoft.com/office/officeart/2005/8/layout/hierarchy2"/>
    <dgm:cxn modelId="{C7FC62DB-146A-45D1-88C4-CCE5324BEBC5}" type="presParOf" srcId="{EEA70F03-DC96-4833-9DFD-58644521033C}" destId="{69C67FE8-28E6-4CBE-98E9-CFED93B1D04A}" srcOrd="12" destOrd="0" presId="urn:microsoft.com/office/officeart/2005/8/layout/hierarchy2"/>
    <dgm:cxn modelId="{BE849F55-1577-41A8-8CBC-AA23C7D8A467}" type="presParOf" srcId="{69C67FE8-28E6-4CBE-98E9-CFED93B1D04A}" destId="{6A00A694-DC9B-4C67-B2A2-3A389C16BF39}" srcOrd="0" destOrd="0" presId="urn:microsoft.com/office/officeart/2005/8/layout/hierarchy2"/>
    <dgm:cxn modelId="{C8C61DED-D61D-4672-8830-A2D32E03456B}" type="presParOf" srcId="{EEA70F03-DC96-4833-9DFD-58644521033C}" destId="{FA4EB9D8-4133-4E47-ABED-D01D56F9FE64}" srcOrd="13" destOrd="0" presId="urn:microsoft.com/office/officeart/2005/8/layout/hierarchy2"/>
    <dgm:cxn modelId="{5D890CAF-B210-44B5-9545-2E98536D7D51}" type="presParOf" srcId="{FA4EB9D8-4133-4E47-ABED-D01D56F9FE64}" destId="{753C2047-01E1-462F-98AF-A977269D6073}" srcOrd="0" destOrd="0" presId="urn:microsoft.com/office/officeart/2005/8/layout/hierarchy2"/>
    <dgm:cxn modelId="{01911C2B-CE23-4C9D-84BA-693C4BADEE56}" type="presParOf" srcId="{FA4EB9D8-4133-4E47-ABED-D01D56F9FE64}" destId="{948CE8B4-EA35-4469-908A-C3B68971CD48}" srcOrd="1" destOrd="0" presId="urn:microsoft.com/office/officeart/2005/8/layout/hierarchy2"/>
    <dgm:cxn modelId="{83ADCD76-0300-4B47-BC5B-5AAF595FF52D}" type="presParOf" srcId="{948CE8B4-EA35-4469-908A-C3B68971CD48}" destId="{FF97C549-2829-486F-879A-19C5C6E5D286}" srcOrd="0" destOrd="0" presId="urn:microsoft.com/office/officeart/2005/8/layout/hierarchy2"/>
    <dgm:cxn modelId="{9D06EBD3-BF09-492D-BEC3-8D39315C5916}" type="presParOf" srcId="{FF97C549-2829-486F-879A-19C5C6E5D286}" destId="{816F30C9-E3DF-48CA-A5A3-DF13296DC476}" srcOrd="0" destOrd="0" presId="urn:microsoft.com/office/officeart/2005/8/layout/hierarchy2"/>
    <dgm:cxn modelId="{A8848093-609B-46DB-873B-252A97D18E50}" type="presParOf" srcId="{948CE8B4-EA35-4469-908A-C3B68971CD48}" destId="{18EBA079-D72B-47C3-8C45-02FD2B41E833}" srcOrd="1" destOrd="0" presId="urn:microsoft.com/office/officeart/2005/8/layout/hierarchy2"/>
    <dgm:cxn modelId="{5D069192-F29C-43F3-A12D-98237C1765DE}" type="presParOf" srcId="{18EBA079-D72B-47C3-8C45-02FD2B41E833}" destId="{5E86C016-C81D-4666-B934-F89467C412DE}" srcOrd="0" destOrd="0" presId="urn:microsoft.com/office/officeart/2005/8/layout/hierarchy2"/>
    <dgm:cxn modelId="{C7250403-ADA8-47EE-A2E8-978046DC50C3}" type="presParOf" srcId="{18EBA079-D72B-47C3-8C45-02FD2B41E833}" destId="{8C6F5C54-26F1-4B74-8FDF-5B714B9FD2B0}" srcOrd="1" destOrd="0" presId="urn:microsoft.com/office/officeart/2005/8/layout/hierarchy2"/>
    <dgm:cxn modelId="{39973FEE-6A91-4A8C-8A99-9FA023A53EB2}" type="presParOf" srcId="{EEA70F03-DC96-4833-9DFD-58644521033C}" destId="{CC34E8A8-69E5-4D19-A6E6-87D6B38994A2}" srcOrd="14" destOrd="0" presId="urn:microsoft.com/office/officeart/2005/8/layout/hierarchy2"/>
    <dgm:cxn modelId="{8D70AB51-5339-4604-9B35-6D41D3CAB993}" type="presParOf" srcId="{CC34E8A8-69E5-4D19-A6E6-87D6B38994A2}" destId="{7B344271-3717-430B-AE01-64836E5F360A}" srcOrd="0" destOrd="0" presId="urn:microsoft.com/office/officeart/2005/8/layout/hierarchy2"/>
    <dgm:cxn modelId="{4B18F900-C856-44A1-AEE6-022D8BC27F5F}" type="presParOf" srcId="{EEA70F03-DC96-4833-9DFD-58644521033C}" destId="{C1F521C6-956C-496F-97BF-07C898325FA8}" srcOrd="15" destOrd="0" presId="urn:microsoft.com/office/officeart/2005/8/layout/hierarchy2"/>
    <dgm:cxn modelId="{807D9DAA-D230-4B46-8D40-19DF4D22B78A}" type="presParOf" srcId="{C1F521C6-956C-496F-97BF-07C898325FA8}" destId="{553C503E-B317-4337-8029-D3869F0A35E3}" srcOrd="0" destOrd="0" presId="urn:microsoft.com/office/officeart/2005/8/layout/hierarchy2"/>
    <dgm:cxn modelId="{6EA4298F-D458-478E-B8CB-A8C77A2A5D49}" type="presParOf" srcId="{C1F521C6-956C-496F-97BF-07C898325FA8}" destId="{1CA1DCDE-9BB1-4BE9-B364-31334080680D}" srcOrd="1" destOrd="0" presId="urn:microsoft.com/office/officeart/2005/8/layout/hierarchy2"/>
    <dgm:cxn modelId="{C422DF46-1E2A-4656-B36A-BE28FB72A7D1}" type="presParOf" srcId="{1CA1DCDE-9BB1-4BE9-B364-31334080680D}" destId="{9555A0B8-77A5-4870-842F-2968A4A49E88}" srcOrd="0" destOrd="0" presId="urn:microsoft.com/office/officeart/2005/8/layout/hierarchy2"/>
    <dgm:cxn modelId="{4E6BFE80-DDC6-4E42-97CF-F84D172A82EB}" type="presParOf" srcId="{9555A0B8-77A5-4870-842F-2968A4A49E88}" destId="{2E66B28A-9B35-42D9-B9E2-CE649AA19501}" srcOrd="0" destOrd="0" presId="urn:microsoft.com/office/officeart/2005/8/layout/hierarchy2"/>
    <dgm:cxn modelId="{01BE0427-8BD4-4120-8C2B-9245C6EBE825}" type="presParOf" srcId="{1CA1DCDE-9BB1-4BE9-B364-31334080680D}" destId="{384756F9-D4BB-4C96-B0C4-CB2BD3DC834E}" srcOrd="1" destOrd="0" presId="urn:microsoft.com/office/officeart/2005/8/layout/hierarchy2"/>
    <dgm:cxn modelId="{DFBD2E93-F344-4A6F-8CCE-84012F8630FD}" type="presParOf" srcId="{384756F9-D4BB-4C96-B0C4-CB2BD3DC834E}" destId="{865941AF-09E4-404C-A31F-87AE322C296C}" srcOrd="0" destOrd="0" presId="urn:microsoft.com/office/officeart/2005/8/layout/hierarchy2"/>
    <dgm:cxn modelId="{09E27A94-C85B-4210-9335-47FF724A45BC}" type="presParOf" srcId="{384756F9-D4BB-4C96-B0C4-CB2BD3DC834E}" destId="{62F0F318-8920-444A-883E-31E69AA56629}" srcOrd="1" destOrd="0" presId="urn:microsoft.com/office/officeart/2005/8/layout/hierarchy2"/>
    <dgm:cxn modelId="{E0E7551B-57C4-4C56-9782-2669CC84155C}" type="presParOf" srcId="{EEA70F03-DC96-4833-9DFD-58644521033C}" destId="{16399B86-9C4C-426B-A0BB-90DB30A2B217}" srcOrd="16" destOrd="0" presId="urn:microsoft.com/office/officeart/2005/8/layout/hierarchy2"/>
    <dgm:cxn modelId="{B22F59B0-EB77-48EA-9187-2100B54CFF49}" type="presParOf" srcId="{16399B86-9C4C-426B-A0BB-90DB30A2B217}" destId="{D9D6E4BC-38F0-44A8-AA71-BF63A94BE677}" srcOrd="0" destOrd="0" presId="urn:microsoft.com/office/officeart/2005/8/layout/hierarchy2"/>
    <dgm:cxn modelId="{302EB90B-212B-493F-835B-83A5754F7C03}" type="presParOf" srcId="{EEA70F03-DC96-4833-9DFD-58644521033C}" destId="{2B86AF84-BE06-4BE0-90D9-9B06F06B5319}" srcOrd="17" destOrd="0" presId="urn:microsoft.com/office/officeart/2005/8/layout/hierarchy2"/>
    <dgm:cxn modelId="{3ACF05DE-9F9D-4124-A5A6-58CE8C4A8682}" type="presParOf" srcId="{2B86AF84-BE06-4BE0-90D9-9B06F06B5319}" destId="{ACA89907-BE98-4F82-886D-2A5F689F927E}" srcOrd="0" destOrd="0" presId="urn:microsoft.com/office/officeart/2005/8/layout/hierarchy2"/>
    <dgm:cxn modelId="{E8BF3353-8911-4F97-9378-78CDFA77E513}" type="presParOf" srcId="{2B86AF84-BE06-4BE0-90D9-9B06F06B5319}" destId="{B57D1868-F184-4B8A-AC48-0EE73C6E3CA9}" srcOrd="1" destOrd="0" presId="urn:microsoft.com/office/officeart/2005/8/layout/hierarchy2"/>
    <dgm:cxn modelId="{ADC2FE9A-E1FA-4B22-9F7F-C0E44EEC4892}" type="presParOf" srcId="{B57D1868-F184-4B8A-AC48-0EE73C6E3CA9}" destId="{E5C34E9F-E661-4211-9E09-B125AE3CBD5A}" srcOrd="0" destOrd="0" presId="urn:microsoft.com/office/officeart/2005/8/layout/hierarchy2"/>
    <dgm:cxn modelId="{39C9FDE6-2A6E-4629-9941-BFFCF87B19F8}" type="presParOf" srcId="{E5C34E9F-E661-4211-9E09-B125AE3CBD5A}" destId="{05C1213A-683B-454B-A813-69AAE0243FAA}" srcOrd="0" destOrd="0" presId="urn:microsoft.com/office/officeart/2005/8/layout/hierarchy2"/>
    <dgm:cxn modelId="{9DA6F8AD-271F-4CEA-BD8C-65B8BC5DA86A}" type="presParOf" srcId="{B57D1868-F184-4B8A-AC48-0EE73C6E3CA9}" destId="{4CDECE44-CE2F-42E8-8B91-D451AF790916}" srcOrd="1" destOrd="0" presId="urn:microsoft.com/office/officeart/2005/8/layout/hierarchy2"/>
    <dgm:cxn modelId="{11094A58-AF11-49B0-ABA2-4689B708EC78}" type="presParOf" srcId="{4CDECE44-CE2F-42E8-8B91-D451AF790916}" destId="{0142CE75-B6B6-4BD0-87DA-8B6B78A75570}" srcOrd="0" destOrd="0" presId="urn:microsoft.com/office/officeart/2005/8/layout/hierarchy2"/>
    <dgm:cxn modelId="{00377F73-A76B-483D-A35F-1EFB94D4581C}" type="presParOf" srcId="{4CDECE44-CE2F-42E8-8B91-D451AF790916}" destId="{2B0EF0B8-2F8B-4D97-985E-787C59F8CE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34F7-E0FC-404D-9FD5-15E6C61A51DF}">
      <dsp:nvSpPr>
        <dsp:cNvPr id="0" name=""/>
        <dsp:cNvSpPr/>
      </dsp:nvSpPr>
      <dsp:spPr>
        <a:xfrm>
          <a:off x="402087" y="3028285"/>
          <a:ext cx="1982299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/>
            <a:t>Marinélia</a:t>
          </a:r>
          <a:r>
            <a:rPr lang="pt-BR" sz="1200" kern="1200" dirty="0" smtClean="0"/>
            <a:t> T. </a:t>
          </a:r>
          <a:r>
            <a:rPr lang="pt-BR" sz="1200" kern="1200" dirty="0" err="1" smtClean="0"/>
            <a:t>Bonelli</a:t>
          </a:r>
          <a:r>
            <a:rPr lang="pt-BR" sz="1200" kern="1200" dirty="0" smtClean="0"/>
            <a:t> Fernandes</a:t>
          </a:r>
          <a:endParaRPr lang="pt-BR" sz="1200" kern="1200" dirty="0"/>
        </a:p>
      </dsp:txBody>
      <dsp:txXfrm>
        <a:off x="421088" y="3047286"/>
        <a:ext cx="1944297" cy="610736"/>
      </dsp:txXfrm>
    </dsp:sp>
    <dsp:sp modelId="{AA0B3314-A86F-489A-B426-DE116573045C}">
      <dsp:nvSpPr>
        <dsp:cNvPr id="0" name=""/>
        <dsp:cNvSpPr/>
      </dsp:nvSpPr>
      <dsp:spPr>
        <a:xfrm rot="17278233">
          <a:off x="1285084" y="1831598"/>
          <a:ext cx="317960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3179601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2795394" y="1760922"/>
        <a:ext cx="158980" cy="158980"/>
      </dsp:txXfrm>
    </dsp:sp>
    <dsp:sp modelId="{8EDFFEE6-305B-4A12-B8BC-71F1EA169F22}">
      <dsp:nvSpPr>
        <dsp:cNvPr id="0" name=""/>
        <dsp:cNvSpPr/>
      </dsp:nvSpPr>
      <dsp:spPr>
        <a:xfrm>
          <a:off x="3365383" y="3800"/>
          <a:ext cx="175435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Secretaria adjunta</a:t>
          </a:r>
          <a:endParaRPr lang="pt-BR" sz="1200" kern="1200" dirty="0"/>
        </a:p>
      </dsp:txBody>
      <dsp:txXfrm>
        <a:off x="3384384" y="22801"/>
        <a:ext cx="1716356" cy="610736"/>
      </dsp:txXfrm>
    </dsp:sp>
    <dsp:sp modelId="{B5E274CB-8E54-49E7-97D0-939C34D5D016}">
      <dsp:nvSpPr>
        <dsp:cNvPr id="0" name=""/>
        <dsp:cNvSpPr/>
      </dsp:nvSpPr>
      <dsp:spPr>
        <a:xfrm>
          <a:off x="5119741" y="319356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66262" y="315194"/>
        <a:ext cx="25949" cy="25949"/>
      </dsp:txXfrm>
    </dsp:sp>
    <dsp:sp modelId="{76694C7D-AE6A-4F1D-884F-E4816CBEB5D0}">
      <dsp:nvSpPr>
        <dsp:cNvPr id="0" name=""/>
        <dsp:cNvSpPr/>
      </dsp:nvSpPr>
      <dsp:spPr>
        <a:xfrm>
          <a:off x="5638732" y="3800"/>
          <a:ext cx="2378795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Maria Aparecida Teixeira</a:t>
          </a:r>
          <a:endParaRPr lang="pt-BR" sz="1200" kern="1200" dirty="0"/>
        </a:p>
      </dsp:txBody>
      <dsp:txXfrm>
        <a:off x="5657733" y="22801"/>
        <a:ext cx="2340793" cy="610736"/>
      </dsp:txXfrm>
    </dsp:sp>
    <dsp:sp modelId="{BA0D224C-0F61-4851-B7A8-F7E400538E02}">
      <dsp:nvSpPr>
        <dsp:cNvPr id="0" name=""/>
        <dsp:cNvSpPr/>
      </dsp:nvSpPr>
      <dsp:spPr>
        <a:xfrm rot="17597679">
          <a:off x="1634560" y="2204623"/>
          <a:ext cx="248064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480649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2812868" y="2151420"/>
        <a:ext cx="124032" cy="124032"/>
      </dsp:txXfrm>
    </dsp:sp>
    <dsp:sp modelId="{09F6D720-5264-4E6D-83D0-6F240F3D56D7}">
      <dsp:nvSpPr>
        <dsp:cNvPr id="0" name=""/>
        <dsp:cNvSpPr/>
      </dsp:nvSpPr>
      <dsp:spPr>
        <a:xfrm>
          <a:off x="3365383" y="749849"/>
          <a:ext cx="175435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Direção de Ensino</a:t>
          </a:r>
          <a:endParaRPr lang="pt-BR" sz="1200" kern="1200" dirty="0"/>
        </a:p>
      </dsp:txBody>
      <dsp:txXfrm>
        <a:off x="3384384" y="768850"/>
        <a:ext cx="1716356" cy="610736"/>
      </dsp:txXfrm>
    </dsp:sp>
    <dsp:sp modelId="{276CEBA7-DFDD-46A1-882C-670C1BB86D5D}">
      <dsp:nvSpPr>
        <dsp:cNvPr id="0" name=""/>
        <dsp:cNvSpPr/>
      </dsp:nvSpPr>
      <dsp:spPr>
        <a:xfrm>
          <a:off x="5119741" y="1065405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66262" y="1061244"/>
        <a:ext cx="25949" cy="25949"/>
      </dsp:txXfrm>
    </dsp:sp>
    <dsp:sp modelId="{3F00FBCE-98FF-4102-93B8-3E5B7DF47739}">
      <dsp:nvSpPr>
        <dsp:cNvPr id="0" name=""/>
        <dsp:cNvSpPr/>
      </dsp:nvSpPr>
      <dsp:spPr>
        <a:xfrm>
          <a:off x="5638732" y="749849"/>
          <a:ext cx="2388059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Karine Costa Camilo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Aline Bittencourt Domingos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Claudia da R.N Lopes</a:t>
          </a:r>
          <a:endParaRPr lang="pt-BR" sz="1200" kern="1200" dirty="0"/>
        </a:p>
      </dsp:txBody>
      <dsp:txXfrm>
        <a:off x="5657733" y="768850"/>
        <a:ext cx="2350057" cy="610736"/>
      </dsp:txXfrm>
    </dsp:sp>
    <dsp:sp modelId="{3CDD4D88-C523-44EB-B616-5DDF6D5D791D}">
      <dsp:nvSpPr>
        <dsp:cNvPr id="0" name=""/>
        <dsp:cNvSpPr/>
      </dsp:nvSpPr>
      <dsp:spPr>
        <a:xfrm rot="18157584">
          <a:off x="1965137" y="2577648"/>
          <a:ext cx="181949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819494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829397" y="2540974"/>
        <a:ext cx="90974" cy="90974"/>
      </dsp:txXfrm>
    </dsp:sp>
    <dsp:sp modelId="{B3419AD0-B1C6-4020-A2EF-E917A711C69E}">
      <dsp:nvSpPr>
        <dsp:cNvPr id="0" name=""/>
        <dsp:cNvSpPr/>
      </dsp:nvSpPr>
      <dsp:spPr>
        <a:xfrm>
          <a:off x="3365383" y="1495899"/>
          <a:ext cx="175435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Recepcionista</a:t>
          </a:r>
          <a:endParaRPr lang="pt-BR" sz="1200" kern="1200" dirty="0"/>
        </a:p>
      </dsp:txBody>
      <dsp:txXfrm>
        <a:off x="3384384" y="1514900"/>
        <a:ext cx="1716356" cy="610736"/>
      </dsp:txXfrm>
    </dsp:sp>
    <dsp:sp modelId="{D905B495-C0DC-4A2A-A67B-FA983F05B078}">
      <dsp:nvSpPr>
        <dsp:cNvPr id="0" name=""/>
        <dsp:cNvSpPr/>
      </dsp:nvSpPr>
      <dsp:spPr>
        <a:xfrm>
          <a:off x="5119741" y="1811455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66262" y="1807294"/>
        <a:ext cx="25949" cy="25949"/>
      </dsp:txXfrm>
    </dsp:sp>
    <dsp:sp modelId="{456E216E-2A46-4CC9-8AAF-4FFC5F3CF487}">
      <dsp:nvSpPr>
        <dsp:cNvPr id="0" name=""/>
        <dsp:cNvSpPr/>
      </dsp:nvSpPr>
      <dsp:spPr>
        <a:xfrm>
          <a:off x="5638732" y="1495899"/>
          <a:ext cx="2416603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Sonia Regina Gonçalves Cardoso</a:t>
          </a:r>
          <a:endParaRPr lang="pt-BR" sz="1200" kern="1200" dirty="0"/>
        </a:p>
      </dsp:txBody>
      <dsp:txXfrm>
        <a:off x="5657733" y="1514900"/>
        <a:ext cx="2378601" cy="610736"/>
      </dsp:txXfrm>
    </dsp:sp>
    <dsp:sp modelId="{7076713B-3A4E-4273-84AB-0FB1C805A982}">
      <dsp:nvSpPr>
        <dsp:cNvPr id="0" name=""/>
        <dsp:cNvSpPr/>
      </dsp:nvSpPr>
      <dsp:spPr>
        <a:xfrm rot="19277126">
          <a:off x="2246259" y="2950673"/>
          <a:ext cx="125725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57250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843453" y="2928055"/>
        <a:ext cx="62862" cy="62862"/>
      </dsp:txXfrm>
    </dsp:sp>
    <dsp:sp modelId="{16C33031-00CC-4947-8518-34B30D850F34}">
      <dsp:nvSpPr>
        <dsp:cNvPr id="0" name=""/>
        <dsp:cNvSpPr/>
      </dsp:nvSpPr>
      <dsp:spPr>
        <a:xfrm>
          <a:off x="3365383" y="2241949"/>
          <a:ext cx="176120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Diretora de Gestão</a:t>
          </a:r>
          <a:endParaRPr lang="pt-BR" sz="1200" kern="1200" dirty="0"/>
        </a:p>
      </dsp:txBody>
      <dsp:txXfrm>
        <a:off x="3384384" y="2260950"/>
        <a:ext cx="1723206" cy="610736"/>
      </dsp:txXfrm>
    </dsp:sp>
    <dsp:sp modelId="{1AD44DFC-15C4-4054-9AC2-CC98B487BA26}">
      <dsp:nvSpPr>
        <dsp:cNvPr id="0" name=""/>
        <dsp:cNvSpPr/>
      </dsp:nvSpPr>
      <dsp:spPr>
        <a:xfrm>
          <a:off x="5126592" y="2557505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73113" y="2553343"/>
        <a:ext cx="25949" cy="25949"/>
      </dsp:txXfrm>
    </dsp:sp>
    <dsp:sp modelId="{D80179C4-F2CB-4098-A035-35951FC93548}">
      <dsp:nvSpPr>
        <dsp:cNvPr id="0" name=""/>
        <dsp:cNvSpPr/>
      </dsp:nvSpPr>
      <dsp:spPr>
        <a:xfrm>
          <a:off x="5645583" y="2241949"/>
          <a:ext cx="2393482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Mirela Barreiros</a:t>
          </a:r>
          <a:endParaRPr lang="pt-BR" sz="1200" kern="1200" dirty="0"/>
        </a:p>
      </dsp:txBody>
      <dsp:txXfrm>
        <a:off x="5664584" y="2260950"/>
        <a:ext cx="2355480" cy="610736"/>
      </dsp:txXfrm>
    </dsp:sp>
    <dsp:sp modelId="{BA16027E-3ED5-430C-B124-5606F66C6266}">
      <dsp:nvSpPr>
        <dsp:cNvPr id="0" name=""/>
        <dsp:cNvSpPr/>
      </dsp:nvSpPr>
      <dsp:spPr>
        <a:xfrm rot="21458901">
          <a:off x="2383973" y="3323697"/>
          <a:ext cx="98182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981823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850339" y="3307965"/>
        <a:ext cx="49091" cy="49091"/>
      </dsp:txXfrm>
    </dsp:sp>
    <dsp:sp modelId="{2A13A713-A6F3-42D9-9194-CF5AA44EAE86}">
      <dsp:nvSpPr>
        <dsp:cNvPr id="0" name=""/>
        <dsp:cNvSpPr/>
      </dsp:nvSpPr>
      <dsp:spPr>
        <a:xfrm>
          <a:off x="3365383" y="2987998"/>
          <a:ext cx="1765036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Gerência Administrativa</a:t>
          </a:r>
          <a:endParaRPr lang="pt-BR" sz="1200" kern="1200" dirty="0"/>
        </a:p>
      </dsp:txBody>
      <dsp:txXfrm>
        <a:off x="3384384" y="3006999"/>
        <a:ext cx="1727034" cy="610736"/>
      </dsp:txXfrm>
    </dsp:sp>
    <dsp:sp modelId="{86BAA9B6-0F53-4851-8696-AE797E25910B}">
      <dsp:nvSpPr>
        <dsp:cNvPr id="0" name=""/>
        <dsp:cNvSpPr/>
      </dsp:nvSpPr>
      <dsp:spPr>
        <a:xfrm>
          <a:off x="5130419" y="3303554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76940" y="3299393"/>
        <a:ext cx="25949" cy="25949"/>
      </dsp:txXfrm>
    </dsp:sp>
    <dsp:sp modelId="{245E424A-7B46-45A9-A9C4-85F05C5F6204}">
      <dsp:nvSpPr>
        <dsp:cNvPr id="0" name=""/>
        <dsp:cNvSpPr/>
      </dsp:nvSpPr>
      <dsp:spPr>
        <a:xfrm>
          <a:off x="5649410" y="2987998"/>
          <a:ext cx="2377199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Elza </a:t>
          </a:r>
          <a:r>
            <a:rPr lang="pt-BR" sz="1200" kern="1200" dirty="0" err="1" smtClean="0"/>
            <a:t>Elita</a:t>
          </a:r>
          <a:r>
            <a:rPr lang="pt-BR" sz="1200" kern="1200" dirty="0" smtClean="0"/>
            <a:t> de Souza</a:t>
          </a:r>
          <a:endParaRPr lang="pt-BR" sz="1200" kern="1200" dirty="0"/>
        </a:p>
      </dsp:txBody>
      <dsp:txXfrm>
        <a:off x="5668411" y="3006999"/>
        <a:ext cx="2339197" cy="610736"/>
      </dsp:txXfrm>
    </dsp:sp>
    <dsp:sp modelId="{F212F86E-847D-4206-9556-90511EF6AC8B}">
      <dsp:nvSpPr>
        <dsp:cNvPr id="0" name=""/>
        <dsp:cNvSpPr/>
      </dsp:nvSpPr>
      <dsp:spPr>
        <a:xfrm rot="2143952">
          <a:off x="2270638" y="3696722"/>
          <a:ext cx="120849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08493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844672" y="3675323"/>
        <a:ext cx="60424" cy="60424"/>
      </dsp:txXfrm>
    </dsp:sp>
    <dsp:sp modelId="{34FE5BFE-A187-49FB-AC90-78976F123DB3}">
      <dsp:nvSpPr>
        <dsp:cNvPr id="0" name=""/>
        <dsp:cNvSpPr/>
      </dsp:nvSpPr>
      <dsp:spPr>
        <a:xfrm>
          <a:off x="3365383" y="3734048"/>
          <a:ext cx="1795605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Diretoria de Assistência e Alimentação Escolar</a:t>
          </a:r>
          <a:endParaRPr lang="pt-BR" sz="1200" kern="1200" dirty="0"/>
        </a:p>
      </dsp:txBody>
      <dsp:txXfrm>
        <a:off x="3384384" y="3753049"/>
        <a:ext cx="1757603" cy="610736"/>
      </dsp:txXfrm>
    </dsp:sp>
    <dsp:sp modelId="{86652ECA-DB77-4D1A-AB0E-C39435C2585A}">
      <dsp:nvSpPr>
        <dsp:cNvPr id="0" name=""/>
        <dsp:cNvSpPr/>
      </dsp:nvSpPr>
      <dsp:spPr>
        <a:xfrm>
          <a:off x="5160988" y="4049604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407509" y="4045442"/>
        <a:ext cx="25949" cy="25949"/>
      </dsp:txXfrm>
    </dsp:sp>
    <dsp:sp modelId="{DB7C0E72-E3AB-4C02-A7F6-A3EB71C87C44}">
      <dsp:nvSpPr>
        <dsp:cNvPr id="0" name=""/>
        <dsp:cNvSpPr/>
      </dsp:nvSpPr>
      <dsp:spPr>
        <a:xfrm>
          <a:off x="5679979" y="3734048"/>
          <a:ext cx="2375357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Fabíola </a:t>
          </a:r>
          <a:r>
            <a:rPr lang="pt-BR" sz="1200" kern="1200" dirty="0" err="1" smtClean="0"/>
            <a:t>Koening</a:t>
          </a:r>
          <a:r>
            <a:rPr lang="pt-BR" sz="1200" kern="1200" dirty="0" smtClean="0"/>
            <a:t> Soares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José Alves Florentino</a:t>
          </a:r>
          <a:endParaRPr lang="pt-BR" sz="1200" kern="1200" dirty="0"/>
        </a:p>
      </dsp:txBody>
      <dsp:txXfrm>
        <a:off x="5698980" y="3753049"/>
        <a:ext cx="2337355" cy="610736"/>
      </dsp:txXfrm>
    </dsp:sp>
    <dsp:sp modelId="{69C67FE8-28E6-4CBE-98E9-CFED93B1D04A}">
      <dsp:nvSpPr>
        <dsp:cNvPr id="0" name=""/>
        <dsp:cNvSpPr/>
      </dsp:nvSpPr>
      <dsp:spPr>
        <a:xfrm rot="3357175">
          <a:off x="1998797" y="4069747"/>
          <a:ext cx="175217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752174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831080" y="4034756"/>
        <a:ext cx="87608" cy="87608"/>
      </dsp:txXfrm>
    </dsp:sp>
    <dsp:sp modelId="{753C2047-01E1-462F-98AF-A977269D6073}">
      <dsp:nvSpPr>
        <dsp:cNvPr id="0" name=""/>
        <dsp:cNvSpPr/>
      </dsp:nvSpPr>
      <dsp:spPr>
        <a:xfrm>
          <a:off x="3365383" y="4480097"/>
          <a:ext cx="1804440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Departamento de Merenda</a:t>
          </a:r>
          <a:endParaRPr lang="pt-BR" sz="1200" kern="1200" dirty="0"/>
        </a:p>
      </dsp:txBody>
      <dsp:txXfrm>
        <a:off x="3384384" y="4499098"/>
        <a:ext cx="1766438" cy="610736"/>
      </dsp:txXfrm>
    </dsp:sp>
    <dsp:sp modelId="{FF97C549-2829-486F-879A-19C5C6E5D286}">
      <dsp:nvSpPr>
        <dsp:cNvPr id="0" name=""/>
        <dsp:cNvSpPr/>
      </dsp:nvSpPr>
      <dsp:spPr>
        <a:xfrm>
          <a:off x="5169824" y="4795653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416344" y="4791492"/>
        <a:ext cx="25949" cy="25949"/>
      </dsp:txXfrm>
    </dsp:sp>
    <dsp:sp modelId="{5E86C016-C81D-4666-B934-F89467C412DE}">
      <dsp:nvSpPr>
        <dsp:cNvPr id="0" name=""/>
        <dsp:cNvSpPr/>
      </dsp:nvSpPr>
      <dsp:spPr>
        <a:xfrm>
          <a:off x="5688815" y="4480097"/>
          <a:ext cx="2338443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Hermes </a:t>
          </a:r>
          <a:r>
            <a:rPr lang="pt-BR" sz="1200" kern="1200" dirty="0" err="1" smtClean="0"/>
            <a:t>Macalossi</a:t>
          </a:r>
          <a:r>
            <a:rPr lang="pt-BR" sz="1200" kern="1200" dirty="0" smtClean="0"/>
            <a:t> Alves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Regis de Oliveira Santos</a:t>
          </a:r>
          <a:endParaRPr lang="pt-BR" sz="1200" kern="1200" dirty="0"/>
        </a:p>
      </dsp:txBody>
      <dsp:txXfrm>
        <a:off x="5707816" y="4499098"/>
        <a:ext cx="2300441" cy="610736"/>
      </dsp:txXfrm>
    </dsp:sp>
    <dsp:sp modelId="{CC34E8A8-69E5-4D19-A6E6-87D6B38994A2}">
      <dsp:nvSpPr>
        <dsp:cNvPr id="0" name=""/>
        <dsp:cNvSpPr/>
      </dsp:nvSpPr>
      <dsp:spPr>
        <a:xfrm rot="3956809">
          <a:off x="1671457" y="4442772"/>
          <a:ext cx="2406855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406855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2814713" y="4391414"/>
        <a:ext cx="120342" cy="120342"/>
      </dsp:txXfrm>
    </dsp:sp>
    <dsp:sp modelId="{553C503E-B317-4337-8029-D3869F0A35E3}">
      <dsp:nvSpPr>
        <dsp:cNvPr id="0" name=""/>
        <dsp:cNvSpPr/>
      </dsp:nvSpPr>
      <dsp:spPr>
        <a:xfrm>
          <a:off x="3365383" y="5226147"/>
          <a:ext cx="1763168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SAAD</a:t>
          </a:r>
          <a:endParaRPr lang="pt-BR" sz="1200" kern="1200" dirty="0"/>
        </a:p>
      </dsp:txBody>
      <dsp:txXfrm>
        <a:off x="3384384" y="5245148"/>
        <a:ext cx="1725166" cy="610736"/>
      </dsp:txXfrm>
    </dsp:sp>
    <dsp:sp modelId="{9555A0B8-77A5-4870-842F-2968A4A49E88}">
      <dsp:nvSpPr>
        <dsp:cNvPr id="0" name=""/>
        <dsp:cNvSpPr/>
      </dsp:nvSpPr>
      <dsp:spPr>
        <a:xfrm>
          <a:off x="5128551" y="5541703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75072" y="5537541"/>
        <a:ext cx="25949" cy="25949"/>
      </dsp:txXfrm>
    </dsp:sp>
    <dsp:sp modelId="{865941AF-09E4-404C-A31F-87AE322C296C}">
      <dsp:nvSpPr>
        <dsp:cNvPr id="0" name=""/>
        <dsp:cNvSpPr/>
      </dsp:nvSpPr>
      <dsp:spPr>
        <a:xfrm>
          <a:off x="5647542" y="5226147"/>
          <a:ext cx="2417356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Renata O. de Souza Roque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Jairo José Bento</a:t>
          </a:r>
          <a:endParaRPr lang="pt-BR" sz="1200" kern="1200" dirty="0"/>
        </a:p>
      </dsp:txBody>
      <dsp:txXfrm>
        <a:off x="5666543" y="5245148"/>
        <a:ext cx="2379354" cy="610736"/>
      </dsp:txXfrm>
    </dsp:sp>
    <dsp:sp modelId="{16399B86-9C4C-426B-A0BB-90DB30A2B217}">
      <dsp:nvSpPr>
        <dsp:cNvPr id="0" name=""/>
        <dsp:cNvSpPr/>
      </dsp:nvSpPr>
      <dsp:spPr>
        <a:xfrm rot="4294226">
          <a:off x="1323355" y="4815797"/>
          <a:ext cx="310305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3103058" y="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2797308" y="4747034"/>
        <a:ext cx="155152" cy="155152"/>
      </dsp:txXfrm>
    </dsp:sp>
    <dsp:sp modelId="{ACA89907-BE98-4F82-886D-2A5F689F927E}">
      <dsp:nvSpPr>
        <dsp:cNvPr id="0" name=""/>
        <dsp:cNvSpPr/>
      </dsp:nvSpPr>
      <dsp:spPr>
        <a:xfrm>
          <a:off x="3365383" y="5972196"/>
          <a:ext cx="1719274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Diretora de Cultura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Conselhos Municipais</a:t>
          </a:r>
          <a:endParaRPr lang="pt-BR" sz="1200" kern="1200" dirty="0"/>
        </a:p>
      </dsp:txBody>
      <dsp:txXfrm>
        <a:off x="3384384" y="5991197"/>
        <a:ext cx="1681272" cy="610736"/>
      </dsp:txXfrm>
    </dsp:sp>
    <dsp:sp modelId="{E5C34E9F-E661-4211-9E09-B125AE3CBD5A}">
      <dsp:nvSpPr>
        <dsp:cNvPr id="0" name=""/>
        <dsp:cNvSpPr/>
      </dsp:nvSpPr>
      <dsp:spPr>
        <a:xfrm>
          <a:off x="5084657" y="6287752"/>
          <a:ext cx="51899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18991" y="8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31178" y="6283591"/>
        <a:ext cx="25949" cy="25949"/>
      </dsp:txXfrm>
    </dsp:sp>
    <dsp:sp modelId="{0142CE75-B6B6-4BD0-87DA-8B6B78A75570}">
      <dsp:nvSpPr>
        <dsp:cNvPr id="0" name=""/>
        <dsp:cNvSpPr/>
      </dsp:nvSpPr>
      <dsp:spPr>
        <a:xfrm>
          <a:off x="5603648" y="5972196"/>
          <a:ext cx="2458551" cy="6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Ana Paula Henrique</a:t>
          </a:r>
          <a:endParaRPr lang="pt-BR" sz="1200" kern="1200" dirty="0"/>
        </a:p>
      </dsp:txBody>
      <dsp:txXfrm>
        <a:off x="5622649" y="5991197"/>
        <a:ext cx="2420549" cy="61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21328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479640" y="2967335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2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0038" y="3429000"/>
            <a:ext cx="83639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SECRETARIA DE EDUCAÇÃO, CULTURA,</a:t>
            </a:r>
          </a:p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ESPORTE E TURISMO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59492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Demonstração e Avaliação das Ações e Metas Fiscais do </a:t>
            </a:r>
            <a:r>
              <a:rPr lang="pt-BR" dirty="0" smtClean="0">
                <a:latin typeface="Arial Black" panose="020B0A04020102020204" pitchFamily="34" charset="0"/>
              </a:rPr>
              <a:t>1º </a:t>
            </a:r>
            <a:r>
              <a:rPr lang="pt-BR" dirty="0">
                <a:latin typeface="Arial Black" panose="020B0A04020102020204" pitchFamily="34" charset="0"/>
              </a:rPr>
              <a:t>Quadrimestre do Exercício de </a:t>
            </a:r>
            <a:r>
              <a:rPr lang="pt-BR" dirty="0" smtClean="0">
                <a:latin typeface="Arial Black" panose="020B0A04020102020204" pitchFamily="34" charset="0"/>
              </a:rPr>
              <a:t>2024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46" y="1204764"/>
            <a:ext cx="2857500" cy="1600200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39803"/>
            <a:ext cx="3240360" cy="26934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07504" y="387869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b="1" dirty="0" smtClean="0"/>
              <a:t>22 projetos receberam valores entre R$ 4,2 mil a R$ 31.549, 87 mil. 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 rot="20418406">
            <a:off x="128793" y="1829044"/>
            <a:ext cx="4976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R$ 231.202,12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20511835">
            <a:off x="328626" y="1002668"/>
            <a:ext cx="3906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PREMIAÇÃO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5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1079372">
            <a:off x="7596336" y="1839888"/>
            <a:ext cx="10801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endParaRPr lang="pt-BR" sz="1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657475" cy="1714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227687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b="1" dirty="0"/>
              <a:t>F</a:t>
            </a:r>
            <a:r>
              <a:rPr lang="pt-BR" b="1" dirty="0" smtClean="0"/>
              <a:t>oram </a:t>
            </a:r>
            <a:r>
              <a:rPr lang="pt-BR" b="1" dirty="0"/>
              <a:t>criadas duas turmas para até 25 alunos cada </a:t>
            </a:r>
            <a:r>
              <a:rPr lang="pt-BR" b="1" dirty="0" smtClean="0"/>
              <a:t>na EBM </a:t>
            </a:r>
            <a:r>
              <a:rPr lang="pt-BR" b="1" dirty="0"/>
              <a:t>Dom Anselmo </a:t>
            </a:r>
            <a:r>
              <a:rPr lang="pt-BR" b="1" dirty="0" err="1"/>
              <a:t>Pietrulla</a:t>
            </a:r>
            <a:r>
              <a:rPr lang="pt-BR" b="1" dirty="0"/>
              <a:t>, </a:t>
            </a:r>
            <a:r>
              <a:rPr lang="pt-BR" b="1" dirty="0" smtClean="0"/>
              <a:t>buscando </a:t>
            </a:r>
            <a:r>
              <a:rPr lang="pt-BR" b="1" dirty="0"/>
              <a:t>o cumprimento da Meta 6 do Plano </a:t>
            </a:r>
            <a:r>
              <a:rPr lang="pt-BR" b="1" dirty="0" smtClean="0"/>
              <a:t>Municipal </a:t>
            </a:r>
            <a:r>
              <a:rPr lang="pt-BR" b="1" dirty="0"/>
              <a:t>de Educação </a:t>
            </a:r>
            <a:r>
              <a:rPr lang="pt-BR" b="1" dirty="0" smtClean="0"/>
              <a:t>em consonância com o PNE( Plano Nacional de Educação).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911">
            <a:off x="1647326" y="3878687"/>
            <a:ext cx="2757383" cy="22249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069">
            <a:off x="5057760" y="3549567"/>
            <a:ext cx="2793232" cy="22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3524250" cy="1295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1993935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       </a:t>
            </a:r>
            <a:r>
              <a:rPr lang="pt-BR" b="1" dirty="0" smtClean="0"/>
              <a:t>100</a:t>
            </a:r>
            <a:r>
              <a:rPr lang="pt-BR" b="1" dirty="0"/>
              <a:t>% das crianças brasileiras estejam alfabetizadas ao final do 2° ano do Ensino </a:t>
            </a:r>
            <a:r>
              <a:rPr lang="pt-BR" b="1" dirty="0" smtClean="0"/>
              <a:t>Fundamental; </a:t>
            </a:r>
          </a:p>
          <a:p>
            <a:pPr algn="just"/>
            <a:r>
              <a:rPr lang="pt-BR" sz="1600" dirty="0" smtClean="0"/>
              <a:t>       </a:t>
            </a:r>
            <a:r>
              <a:rPr lang="pt-BR" b="1" dirty="0" smtClean="0"/>
              <a:t>garantir </a:t>
            </a:r>
            <a:r>
              <a:rPr lang="pt-BR" b="1" dirty="0"/>
              <a:t>a recomposição de </a:t>
            </a:r>
            <a:r>
              <a:rPr lang="pt-BR" b="1" dirty="0" smtClean="0"/>
              <a:t>aprendizagens das </a:t>
            </a:r>
            <a:r>
              <a:rPr lang="pt-BR" b="1" dirty="0"/>
              <a:t>crianças matriculadas no </a:t>
            </a:r>
            <a:r>
              <a:rPr lang="pt-BR" b="1" dirty="0" smtClean="0"/>
              <a:t>3°, 4 ° </a:t>
            </a:r>
            <a:r>
              <a:rPr lang="pt-BR" b="1" dirty="0"/>
              <a:t>e 5° anos, afetadas pela pandemia.</a:t>
            </a:r>
            <a:r>
              <a:rPr lang="pt-BR" sz="1600" dirty="0"/>
              <a:t>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251520" y="2201859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43787" y="297352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53136"/>
            <a:ext cx="2724150" cy="1676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34" y="374826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1828800" cy="25050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93" y="2276872"/>
            <a:ext cx="3781425" cy="12096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3144">
            <a:off x="4017435" y="3719193"/>
            <a:ext cx="2092678" cy="26656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65">
            <a:off x="6510307" y="642027"/>
            <a:ext cx="1994267" cy="23183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774">
            <a:off x="6308801" y="2828302"/>
            <a:ext cx="2022671" cy="29763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472514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Foram criados espaços dentro de sala de aula para leitura nas turmas de 1º e 2º ano.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101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7912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800" b="1" dirty="0">
                <a:latin typeface="+mj-lt"/>
                <a:cs typeface="Arial" panose="020B0604020202020204" pitchFamily="34" charset="0"/>
              </a:rPr>
              <a:t>Quilombo </a:t>
            </a:r>
            <a:r>
              <a:rPr lang="pt-BR" sz="2800" b="1" dirty="0" err="1">
                <a:latin typeface="+mj-lt"/>
                <a:cs typeface="Arial" panose="020B0604020202020204" pitchFamily="34" charset="0"/>
              </a:rPr>
              <a:t>Ilhotinha</a:t>
            </a:r>
            <a:r>
              <a:rPr lang="pt-BR" sz="2800" b="1" dirty="0">
                <a:latin typeface="+mj-lt"/>
                <a:cs typeface="Arial" panose="020B0604020202020204" pitchFamily="34" charset="0"/>
              </a:rPr>
              <a:t> recebe palestras e oficinas sobre ritmos afro-brasileiros</a:t>
            </a:r>
          </a:p>
        </p:txBody>
      </p:sp>
      <p:pic>
        <p:nvPicPr>
          <p:cNvPr id="3" name="Imagem 2" descr="https://capivaridebaixo.sc.gov.br/uploads/sites/290/2024/03/Foto-Mariana-Castro-1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0" y="1556792"/>
            <a:ext cx="2683510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8" y="4028566"/>
            <a:ext cx="2681844" cy="20129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54284"/>
            <a:ext cx="2683510" cy="20129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865087" y="4653136"/>
            <a:ext cx="1163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LUTA</a:t>
            </a:r>
            <a:endParaRPr lang="pt-B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768460"/>
            <a:ext cx="25875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RESISTÊNCIA</a:t>
            </a:r>
            <a:endParaRPr lang="pt-B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99667" y="1792689"/>
            <a:ext cx="2124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TRADIÇÃO</a:t>
            </a:r>
            <a:endParaRPr lang="pt-B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83203" y="404664"/>
            <a:ext cx="5964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PERCEPÇÃO VISUAL </a:t>
            </a:r>
            <a:r>
              <a:rPr lang="pt-B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pt-B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ARTE</a:t>
            </a:r>
            <a:endParaRPr lang="pt-B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35877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</a:t>
            </a:r>
            <a:r>
              <a:rPr lang="pt-BR" b="1" dirty="0" smtClean="0"/>
              <a:t>rojeto </a:t>
            </a:r>
            <a:r>
              <a:rPr lang="pt-BR" b="1" dirty="0"/>
              <a:t>“pintura com plástico bolha</a:t>
            </a:r>
            <a:r>
              <a:rPr lang="pt-BR" b="1" dirty="0" smtClean="0"/>
              <a:t>” do CEI Maria Magdalena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s://capivaridebaixo.sc.gov.br/uploads/sites/290/2024/03/WhatsApp-Image-2024-03-22-at-09.06.33-3-768x102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27636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656103" y="5202045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1600" b="1" dirty="0" smtClean="0"/>
              <a:t>Autoras:</a:t>
            </a:r>
          </a:p>
          <a:p>
            <a:pPr fontAlgn="base"/>
            <a:r>
              <a:rPr lang="pt-BR" sz="1600" b="1" dirty="0" err="1" smtClean="0"/>
              <a:t>Thayse</a:t>
            </a:r>
            <a:r>
              <a:rPr lang="pt-BR" sz="1600" b="1" dirty="0" smtClean="0"/>
              <a:t> </a:t>
            </a:r>
            <a:r>
              <a:rPr lang="pt-BR" sz="1600" b="1" dirty="0"/>
              <a:t>Matias Borges Aguiar </a:t>
            </a:r>
            <a:r>
              <a:rPr lang="pt-BR" sz="1600" b="1" dirty="0" smtClean="0"/>
              <a:t> </a:t>
            </a:r>
          </a:p>
          <a:p>
            <a:pPr fontAlgn="base"/>
            <a:r>
              <a:rPr lang="pt-BR" sz="1600" b="1" dirty="0" err="1" smtClean="0"/>
              <a:t>Thayná</a:t>
            </a:r>
            <a:r>
              <a:rPr lang="pt-BR" sz="1600" b="1" dirty="0" smtClean="0"/>
              <a:t> </a:t>
            </a:r>
            <a:r>
              <a:rPr lang="pt-BR" sz="1600" b="1" dirty="0"/>
              <a:t>de Oliveira </a:t>
            </a:r>
          </a:p>
          <a:p>
            <a:pPr fontAlgn="base"/>
            <a:r>
              <a:rPr lang="pt-BR" sz="1600" b="1" dirty="0" smtClean="0"/>
              <a:t>Paloma </a:t>
            </a:r>
            <a:r>
              <a:rPr lang="pt-BR" sz="1600" b="1" dirty="0"/>
              <a:t>Garcia </a:t>
            </a:r>
            <a:r>
              <a:rPr lang="pt-BR" sz="1600" b="1" dirty="0" smtClean="0"/>
              <a:t>Ribeiro</a:t>
            </a:r>
            <a:endParaRPr lang="pt-BR" sz="1600" b="1" dirty="0"/>
          </a:p>
        </p:txBody>
      </p:sp>
      <p:sp>
        <p:nvSpPr>
          <p:cNvPr id="9" name="Forma livre 8"/>
          <p:cNvSpPr/>
          <p:nvPr/>
        </p:nvSpPr>
        <p:spPr>
          <a:xfrm>
            <a:off x="5126182" y="2050197"/>
            <a:ext cx="1268047" cy="1150203"/>
          </a:xfrm>
          <a:custGeom>
            <a:avLst/>
            <a:gdLst>
              <a:gd name="connsiteX0" fmla="*/ 512618 w 1268047"/>
              <a:gd name="connsiteY0" fmla="*/ 360494 h 1150203"/>
              <a:gd name="connsiteX1" fmla="*/ 512618 w 1268047"/>
              <a:gd name="connsiteY1" fmla="*/ 360494 h 1150203"/>
              <a:gd name="connsiteX2" fmla="*/ 27709 w 1268047"/>
              <a:gd name="connsiteY2" fmla="*/ 429767 h 1150203"/>
              <a:gd name="connsiteX3" fmla="*/ 0 w 1268047"/>
              <a:gd name="connsiteY3" fmla="*/ 485185 h 1150203"/>
              <a:gd name="connsiteX4" fmla="*/ 13854 w 1268047"/>
              <a:gd name="connsiteY4" fmla="*/ 623730 h 1150203"/>
              <a:gd name="connsiteX5" fmla="*/ 69273 w 1268047"/>
              <a:gd name="connsiteY5" fmla="*/ 651439 h 1150203"/>
              <a:gd name="connsiteX6" fmla="*/ 110836 w 1268047"/>
              <a:gd name="connsiteY6" fmla="*/ 679148 h 1150203"/>
              <a:gd name="connsiteX7" fmla="*/ 263236 w 1268047"/>
              <a:gd name="connsiteY7" fmla="*/ 665294 h 1150203"/>
              <a:gd name="connsiteX8" fmla="*/ 304800 w 1268047"/>
              <a:gd name="connsiteY8" fmla="*/ 651439 h 1150203"/>
              <a:gd name="connsiteX9" fmla="*/ 429491 w 1268047"/>
              <a:gd name="connsiteY9" fmla="*/ 679148 h 1150203"/>
              <a:gd name="connsiteX10" fmla="*/ 387927 w 1268047"/>
              <a:gd name="connsiteY10" fmla="*/ 845403 h 1150203"/>
              <a:gd name="connsiteX11" fmla="*/ 346363 w 1268047"/>
              <a:gd name="connsiteY11" fmla="*/ 900821 h 1150203"/>
              <a:gd name="connsiteX12" fmla="*/ 346363 w 1268047"/>
              <a:gd name="connsiteY12" fmla="*/ 1108639 h 1150203"/>
              <a:gd name="connsiteX13" fmla="*/ 387927 w 1268047"/>
              <a:gd name="connsiteY13" fmla="*/ 1122494 h 1150203"/>
              <a:gd name="connsiteX14" fmla="*/ 443345 w 1268047"/>
              <a:gd name="connsiteY14" fmla="*/ 1150203 h 1150203"/>
              <a:gd name="connsiteX15" fmla="*/ 568036 w 1268047"/>
              <a:gd name="connsiteY15" fmla="*/ 1136348 h 1150203"/>
              <a:gd name="connsiteX16" fmla="*/ 609600 w 1268047"/>
              <a:gd name="connsiteY16" fmla="*/ 1122494 h 1150203"/>
              <a:gd name="connsiteX17" fmla="*/ 623454 w 1268047"/>
              <a:gd name="connsiteY17" fmla="*/ 1067076 h 1150203"/>
              <a:gd name="connsiteX18" fmla="*/ 665018 w 1268047"/>
              <a:gd name="connsiteY18" fmla="*/ 845403 h 1150203"/>
              <a:gd name="connsiteX19" fmla="*/ 706582 w 1268047"/>
              <a:gd name="connsiteY19" fmla="*/ 817694 h 1150203"/>
              <a:gd name="connsiteX20" fmla="*/ 817418 w 1268047"/>
              <a:gd name="connsiteY20" fmla="*/ 873112 h 1150203"/>
              <a:gd name="connsiteX21" fmla="*/ 900545 w 1268047"/>
              <a:gd name="connsiteY21" fmla="*/ 900821 h 1150203"/>
              <a:gd name="connsiteX22" fmla="*/ 942109 w 1268047"/>
              <a:gd name="connsiteY22" fmla="*/ 914676 h 1150203"/>
              <a:gd name="connsiteX23" fmla="*/ 1108363 w 1268047"/>
              <a:gd name="connsiteY23" fmla="*/ 900821 h 1150203"/>
              <a:gd name="connsiteX24" fmla="*/ 1149927 w 1268047"/>
              <a:gd name="connsiteY24" fmla="*/ 886967 h 1150203"/>
              <a:gd name="connsiteX25" fmla="*/ 1191491 w 1268047"/>
              <a:gd name="connsiteY25" fmla="*/ 831548 h 1150203"/>
              <a:gd name="connsiteX26" fmla="*/ 1233054 w 1268047"/>
              <a:gd name="connsiteY26" fmla="*/ 789985 h 1150203"/>
              <a:gd name="connsiteX27" fmla="*/ 1246909 w 1268047"/>
              <a:gd name="connsiteY27" fmla="*/ 582167 h 1150203"/>
              <a:gd name="connsiteX28" fmla="*/ 1163782 w 1268047"/>
              <a:gd name="connsiteY28" fmla="*/ 554458 h 1150203"/>
              <a:gd name="connsiteX29" fmla="*/ 942109 w 1268047"/>
              <a:gd name="connsiteY29" fmla="*/ 540603 h 1150203"/>
              <a:gd name="connsiteX30" fmla="*/ 928254 w 1268047"/>
              <a:gd name="connsiteY30" fmla="*/ 499039 h 1150203"/>
              <a:gd name="connsiteX31" fmla="*/ 942109 w 1268047"/>
              <a:gd name="connsiteY31" fmla="*/ 429767 h 1150203"/>
              <a:gd name="connsiteX32" fmla="*/ 983673 w 1268047"/>
              <a:gd name="connsiteY32" fmla="*/ 318930 h 1150203"/>
              <a:gd name="connsiteX33" fmla="*/ 997527 w 1268047"/>
              <a:gd name="connsiteY33" fmla="*/ 249658 h 1150203"/>
              <a:gd name="connsiteX34" fmla="*/ 1011382 w 1268047"/>
              <a:gd name="connsiteY34" fmla="*/ 208094 h 1150203"/>
              <a:gd name="connsiteX35" fmla="*/ 997527 w 1268047"/>
              <a:gd name="connsiteY35" fmla="*/ 55694 h 1150203"/>
              <a:gd name="connsiteX36" fmla="*/ 900545 w 1268047"/>
              <a:gd name="connsiteY36" fmla="*/ 14130 h 1150203"/>
              <a:gd name="connsiteX37" fmla="*/ 706582 w 1268047"/>
              <a:gd name="connsiteY37" fmla="*/ 27985 h 1150203"/>
              <a:gd name="connsiteX38" fmla="*/ 665018 w 1268047"/>
              <a:gd name="connsiteY38" fmla="*/ 83403 h 1150203"/>
              <a:gd name="connsiteX39" fmla="*/ 637309 w 1268047"/>
              <a:gd name="connsiteY39" fmla="*/ 166530 h 1150203"/>
              <a:gd name="connsiteX40" fmla="*/ 651163 w 1268047"/>
              <a:gd name="connsiteY40" fmla="*/ 208094 h 1150203"/>
              <a:gd name="connsiteX41" fmla="*/ 554182 w 1268047"/>
              <a:gd name="connsiteY41" fmla="*/ 208094 h 1150203"/>
              <a:gd name="connsiteX42" fmla="*/ 471054 w 1268047"/>
              <a:gd name="connsiteY42" fmla="*/ 97258 h 1150203"/>
              <a:gd name="connsiteX43" fmla="*/ 443345 w 1268047"/>
              <a:gd name="connsiteY43" fmla="*/ 69548 h 1150203"/>
              <a:gd name="connsiteX44" fmla="*/ 387927 w 1268047"/>
              <a:gd name="connsiteY44" fmla="*/ 41839 h 1150203"/>
              <a:gd name="connsiteX45" fmla="*/ 304800 w 1268047"/>
              <a:gd name="connsiteY45" fmla="*/ 276 h 1150203"/>
              <a:gd name="connsiteX46" fmla="*/ 221673 w 1268047"/>
              <a:gd name="connsiteY46" fmla="*/ 14130 h 1150203"/>
              <a:gd name="connsiteX47" fmla="*/ 277091 w 1268047"/>
              <a:gd name="connsiteY47" fmla="*/ 138821 h 1150203"/>
              <a:gd name="connsiteX48" fmla="*/ 374073 w 1268047"/>
              <a:gd name="connsiteY48" fmla="*/ 249658 h 1150203"/>
              <a:gd name="connsiteX49" fmla="*/ 457200 w 1268047"/>
              <a:gd name="connsiteY49" fmla="*/ 318930 h 1150203"/>
              <a:gd name="connsiteX50" fmla="*/ 512618 w 1268047"/>
              <a:gd name="connsiteY50" fmla="*/ 360494 h 115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68047" h="1150203">
                <a:moveTo>
                  <a:pt x="512618" y="360494"/>
                </a:moveTo>
                <a:lnTo>
                  <a:pt x="512618" y="360494"/>
                </a:lnTo>
                <a:cubicBezTo>
                  <a:pt x="-173789" y="400871"/>
                  <a:pt x="109942" y="237888"/>
                  <a:pt x="27709" y="429767"/>
                </a:cubicBezTo>
                <a:cubicBezTo>
                  <a:pt x="19573" y="448750"/>
                  <a:pt x="9236" y="466712"/>
                  <a:pt x="0" y="485185"/>
                </a:cubicBezTo>
                <a:cubicBezTo>
                  <a:pt x="4618" y="531367"/>
                  <a:pt x="-3997" y="580888"/>
                  <a:pt x="13854" y="623730"/>
                </a:cubicBezTo>
                <a:cubicBezTo>
                  <a:pt x="21798" y="642795"/>
                  <a:pt x="51341" y="641192"/>
                  <a:pt x="69273" y="651439"/>
                </a:cubicBezTo>
                <a:cubicBezTo>
                  <a:pt x="83730" y="659700"/>
                  <a:pt x="96982" y="669912"/>
                  <a:pt x="110836" y="679148"/>
                </a:cubicBezTo>
                <a:cubicBezTo>
                  <a:pt x="161636" y="674530"/>
                  <a:pt x="212739" y="672508"/>
                  <a:pt x="263236" y="665294"/>
                </a:cubicBezTo>
                <a:cubicBezTo>
                  <a:pt x="277693" y="663229"/>
                  <a:pt x="290246" y="650226"/>
                  <a:pt x="304800" y="651439"/>
                </a:cubicBezTo>
                <a:cubicBezTo>
                  <a:pt x="347230" y="654975"/>
                  <a:pt x="387927" y="669912"/>
                  <a:pt x="429491" y="679148"/>
                </a:cubicBezTo>
                <a:cubicBezTo>
                  <a:pt x="419161" y="751457"/>
                  <a:pt x="422401" y="783350"/>
                  <a:pt x="387927" y="845403"/>
                </a:cubicBezTo>
                <a:cubicBezTo>
                  <a:pt x="376713" y="865588"/>
                  <a:pt x="360218" y="882348"/>
                  <a:pt x="346363" y="900821"/>
                </a:cubicBezTo>
                <a:cubicBezTo>
                  <a:pt x="326784" y="979141"/>
                  <a:pt x="312981" y="1008494"/>
                  <a:pt x="346363" y="1108639"/>
                </a:cubicBezTo>
                <a:cubicBezTo>
                  <a:pt x="350981" y="1122494"/>
                  <a:pt x="374504" y="1116741"/>
                  <a:pt x="387927" y="1122494"/>
                </a:cubicBezTo>
                <a:cubicBezTo>
                  <a:pt x="406910" y="1130630"/>
                  <a:pt x="424872" y="1140967"/>
                  <a:pt x="443345" y="1150203"/>
                </a:cubicBezTo>
                <a:cubicBezTo>
                  <a:pt x="484909" y="1145585"/>
                  <a:pt x="526786" y="1143223"/>
                  <a:pt x="568036" y="1136348"/>
                </a:cubicBezTo>
                <a:cubicBezTo>
                  <a:pt x="582441" y="1133947"/>
                  <a:pt x="600477" y="1133898"/>
                  <a:pt x="609600" y="1122494"/>
                </a:cubicBezTo>
                <a:cubicBezTo>
                  <a:pt x="621495" y="1107625"/>
                  <a:pt x="618836" y="1085549"/>
                  <a:pt x="623454" y="1067076"/>
                </a:cubicBezTo>
                <a:cubicBezTo>
                  <a:pt x="629378" y="990068"/>
                  <a:pt x="606455" y="903966"/>
                  <a:pt x="665018" y="845403"/>
                </a:cubicBezTo>
                <a:cubicBezTo>
                  <a:pt x="676792" y="833629"/>
                  <a:pt x="692727" y="826930"/>
                  <a:pt x="706582" y="817694"/>
                </a:cubicBezTo>
                <a:cubicBezTo>
                  <a:pt x="882520" y="852881"/>
                  <a:pt x="686436" y="800344"/>
                  <a:pt x="817418" y="873112"/>
                </a:cubicBezTo>
                <a:cubicBezTo>
                  <a:pt x="842950" y="887297"/>
                  <a:pt x="872836" y="891585"/>
                  <a:pt x="900545" y="900821"/>
                </a:cubicBezTo>
                <a:lnTo>
                  <a:pt x="942109" y="914676"/>
                </a:lnTo>
                <a:cubicBezTo>
                  <a:pt x="997527" y="910058"/>
                  <a:pt x="1053241" y="908171"/>
                  <a:pt x="1108363" y="900821"/>
                </a:cubicBezTo>
                <a:cubicBezTo>
                  <a:pt x="1122839" y="898891"/>
                  <a:pt x="1138708" y="896316"/>
                  <a:pt x="1149927" y="886967"/>
                </a:cubicBezTo>
                <a:cubicBezTo>
                  <a:pt x="1167666" y="872184"/>
                  <a:pt x="1176463" y="849080"/>
                  <a:pt x="1191491" y="831548"/>
                </a:cubicBezTo>
                <a:cubicBezTo>
                  <a:pt x="1204242" y="816672"/>
                  <a:pt x="1219200" y="803839"/>
                  <a:pt x="1233054" y="789985"/>
                </a:cubicBezTo>
                <a:cubicBezTo>
                  <a:pt x="1254602" y="725340"/>
                  <a:pt x="1291743" y="652622"/>
                  <a:pt x="1246909" y="582167"/>
                </a:cubicBezTo>
                <a:cubicBezTo>
                  <a:pt x="1231228" y="557525"/>
                  <a:pt x="1192933" y="556280"/>
                  <a:pt x="1163782" y="554458"/>
                </a:cubicBezTo>
                <a:lnTo>
                  <a:pt x="942109" y="540603"/>
                </a:lnTo>
                <a:cubicBezTo>
                  <a:pt x="937491" y="526748"/>
                  <a:pt x="928254" y="513643"/>
                  <a:pt x="928254" y="499039"/>
                </a:cubicBezTo>
                <a:cubicBezTo>
                  <a:pt x="928254" y="475491"/>
                  <a:pt x="937001" y="452754"/>
                  <a:pt x="942109" y="429767"/>
                </a:cubicBezTo>
                <a:cubicBezTo>
                  <a:pt x="957201" y="361853"/>
                  <a:pt x="951537" y="383199"/>
                  <a:pt x="983673" y="318930"/>
                </a:cubicBezTo>
                <a:cubicBezTo>
                  <a:pt x="988291" y="295839"/>
                  <a:pt x="991816" y="272503"/>
                  <a:pt x="997527" y="249658"/>
                </a:cubicBezTo>
                <a:cubicBezTo>
                  <a:pt x="1001069" y="235490"/>
                  <a:pt x="1011382" y="222698"/>
                  <a:pt x="1011382" y="208094"/>
                </a:cubicBezTo>
                <a:cubicBezTo>
                  <a:pt x="1011382" y="157085"/>
                  <a:pt x="1012528" y="104448"/>
                  <a:pt x="997527" y="55694"/>
                </a:cubicBezTo>
                <a:cubicBezTo>
                  <a:pt x="989554" y="29782"/>
                  <a:pt x="915587" y="17891"/>
                  <a:pt x="900545" y="14130"/>
                </a:cubicBezTo>
                <a:cubicBezTo>
                  <a:pt x="835891" y="18748"/>
                  <a:pt x="768767" y="9695"/>
                  <a:pt x="706582" y="27985"/>
                </a:cubicBezTo>
                <a:cubicBezTo>
                  <a:pt x="684429" y="34501"/>
                  <a:pt x="675345" y="62750"/>
                  <a:pt x="665018" y="83403"/>
                </a:cubicBezTo>
                <a:cubicBezTo>
                  <a:pt x="651956" y="109527"/>
                  <a:pt x="637309" y="166530"/>
                  <a:pt x="637309" y="166530"/>
                </a:cubicBezTo>
                <a:cubicBezTo>
                  <a:pt x="641927" y="180385"/>
                  <a:pt x="659925" y="196411"/>
                  <a:pt x="651163" y="208094"/>
                </a:cubicBezTo>
                <a:cubicBezTo>
                  <a:pt x="626808" y="240566"/>
                  <a:pt x="579119" y="216406"/>
                  <a:pt x="554182" y="208094"/>
                </a:cubicBezTo>
                <a:cubicBezTo>
                  <a:pt x="526473" y="171149"/>
                  <a:pt x="503709" y="129914"/>
                  <a:pt x="471054" y="97258"/>
                </a:cubicBezTo>
                <a:cubicBezTo>
                  <a:pt x="461818" y="88021"/>
                  <a:pt x="454213" y="76794"/>
                  <a:pt x="443345" y="69548"/>
                </a:cubicBezTo>
                <a:cubicBezTo>
                  <a:pt x="426161" y="58092"/>
                  <a:pt x="405859" y="52086"/>
                  <a:pt x="387927" y="41839"/>
                </a:cubicBezTo>
                <a:cubicBezTo>
                  <a:pt x="312728" y="-1132"/>
                  <a:pt x="381002" y="25676"/>
                  <a:pt x="304800" y="276"/>
                </a:cubicBezTo>
                <a:cubicBezTo>
                  <a:pt x="277091" y="4894"/>
                  <a:pt x="236561" y="-9691"/>
                  <a:pt x="221673" y="14130"/>
                </a:cubicBezTo>
                <a:cubicBezTo>
                  <a:pt x="176381" y="86596"/>
                  <a:pt x="239715" y="113904"/>
                  <a:pt x="277091" y="138821"/>
                </a:cubicBezTo>
                <a:cubicBezTo>
                  <a:pt x="322914" y="207556"/>
                  <a:pt x="293026" y="168611"/>
                  <a:pt x="374073" y="249658"/>
                </a:cubicBezTo>
                <a:cubicBezTo>
                  <a:pt x="427410" y="302995"/>
                  <a:pt x="399334" y="280353"/>
                  <a:pt x="457200" y="318930"/>
                </a:cubicBezTo>
                <a:cubicBezTo>
                  <a:pt x="487471" y="364336"/>
                  <a:pt x="503382" y="353567"/>
                  <a:pt x="512618" y="36049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6732246" y="2563091"/>
            <a:ext cx="1137136" cy="1149927"/>
          </a:xfrm>
          <a:custGeom>
            <a:avLst/>
            <a:gdLst>
              <a:gd name="connsiteX0" fmla="*/ 430554 w 1137136"/>
              <a:gd name="connsiteY0" fmla="*/ 249382 h 1149927"/>
              <a:gd name="connsiteX1" fmla="*/ 430554 w 1137136"/>
              <a:gd name="connsiteY1" fmla="*/ 249382 h 1149927"/>
              <a:gd name="connsiteX2" fmla="*/ 541390 w 1137136"/>
              <a:gd name="connsiteY2" fmla="*/ 124691 h 1149927"/>
              <a:gd name="connsiteX3" fmla="*/ 652227 w 1137136"/>
              <a:gd name="connsiteY3" fmla="*/ 96982 h 1149927"/>
              <a:gd name="connsiteX4" fmla="*/ 693790 w 1137136"/>
              <a:gd name="connsiteY4" fmla="*/ 69273 h 1149927"/>
              <a:gd name="connsiteX5" fmla="*/ 749209 w 1137136"/>
              <a:gd name="connsiteY5" fmla="*/ 41564 h 1149927"/>
              <a:gd name="connsiteX6" fmla="*/ 818481 w 1137136"/>
              <a:gd name="connsiteY6" fmla="*/ 0 h 1149927"/>
              <a:gd name="connsiteX7" fmla="*/ 915463 w 1137136"/>
              <a:gd name="connsiteY7" fmla="*/ 69273 h 1149927"/>
              <a:gd name="connsiteX8" fmla="*/ 860045 w 1137136"/>
              <a:gd name="connsiteY8" fmla="*/ 193964 h 1149927"/>
              <a:gd name="connsiteX9" fmla="*/ 804627 w 1137136"/>
              <a:gd name="connsiteY9" fmla="*/ 277091 h 1149927"/>
              <a:gd name="connsiteX10" fmla="*/ 832336 w 1137136"/>
              <a:gd name="connsiteY10" fmla="*/ 374073 h 1149927"/>
              <a:gd name="connsiteX11" fmla="*/ 929318 w 1137136"/>
              <a:gd name="connsiteY11" fmla="*/ 387927 h 1149927"/>
              <a:gd name="connsiteX12" fmla="*/ 984736 w 1137136"/>
              <a:gd name="connsiteY12" fmla="*/ 401782 h 1149927"/>
              <a:gd name="connsiteX13" fmla="*/ 1054009 w 1137136"/>
              <a:gd name="connsiteY13" fmla="*/ 484909 h 1149927"/>
              <a:gd name="connsiteX14" fmla="*/ 1123281 w 1137136"/>
              <a:gd name="connsiteY14" fmla="*/ 568036 h 1149927"/>
              <a:gd name="connsiteX15" fmla="*/ 1137136 w 1137136"/>
              <a:gd name="connsiteY15" fmla="*/ 623454 h 1149927"/>
              <a:gd name="connsiteX16" fmla="*/ 1040154 w 1137136"/>
              <a:gd name="connsiteY16" fmla="*/ 817418 h 1149927"/>
              <a:gd name="connsiteX17" fmla="*/ 984736 w 1137136"/>
              <a:gd name="connsiteY17" fmla="*/ 831273 h 1149927"/>
              <a:gd name="connsiteX18" fmla="*/ 887754 w 1137136"/>
              <a:gd name="connsiteY18" fmla="*/ 817418 h 1149927"/>
              <a:gd name="connsiteX19" fmla="*/ 860045 w 1137136"/>
              <a:gd name="connsiteY19" fmla="*/ 775854 h 1149927"/>
              <a:gd name="connsiteX20" fmla="*/ 776918 w 1137136"/>
              <a:gd name="connsiteY20" fmla="*/ 720436 h 1149927"/>
              <a:gd name="connsiteX21" fmla="*/ 749209 w 1137136"/>
              <a:gd name="connsiteY21" fmla="*/ 762000 h 1149927"/>
              <a:gd name="connsiteX22" fmla="*/ 763063 w 1137136"/>
              <a:gd name="connsiteY22" fmla="*/ 886691 h 1149927"/>
              <a:gd name="connsiteX23" fmla="*/ 749209 w 1137136"/>
              <a:gd name="connsiteY23" fmla="*/ 1136073 h 1149927"/>
              <a:gd name="connsiteX24" fmla="*/ 707645 w 1137136"/>
              <a:gd name="connsiteY24" fmla="*/ 1149927 h 1149927"/>
              <a:gd name="connsiteX25" fmla="*/ 638372 w 1137136"/>
              <a:gd name="connsiteY25" fmla="*/ 1136073 h 1149927"/>
              <a:gd name="connsiteX26" fmla="*/ 596809 w 1137136"/>
              <a:gd name="connsiteY26" fmla="*/ 1108364 h 1149927"/>
              <a:gd name="connsiteX27" fmla="*/ 513681 w 1137136"/>
              <a:gd name="connsiteY27" fmla="*/ 997527 h 1149927"/>
              <a:gd name="connsiteX28" fmla="*/ 499827 w 1137136"/>
              <a:gd name="connsiteY28" fmla="*/ 955964 h 1149927"/>
              <a:gd name="connsiteX29" fmla="*/ 485972 w 1137136"/>
              <a:gd name="connsiteY29" fmla="*/ 762000 h 1149927"/>
              <a:gd name="connsiteX30" fmla="*/ 430554 w 1137136"/>
              <a:gd name="connsiteY30" fmla="*/ 748145 h 1149927"/>
              <a:gd name="connsiteX31" fmla="*/ 319718 w 1137136"/>
              <a:gd name="connsiteY31" fmla="*/ 845127 h 1149927"/>
              <a:gd name="connsiteX32" fmla="*/ 236590 w 1137136"/>
              <a:gd name="connsiteY32" fmla="*/ 886691 h 1149927"/>
              <a:gd name="connsiteX33" fmla="*/ 14918 w 1137136"/>
              <a:gd name="connsiteY33" fmla="*/ 872836 h 1149927"/>
              <a:gd name="connsiteX34" fmla="*/ 1063 w 1137136"/>
              <a:gd name="connsiteY34" fmla="*/ 831273 h 1149927"/>
              <a:gd name="connsiteX35" fmla="*/ 14918 w 1137136"/>
              <a:gd name="connsiteY35" fmla="*/ 748145 h 1149927"/>
              <a:gd name="connsiteX36" fmla="*/ 28772 w 1137136"/>
              <a:gd name="connsiteY36" fmla="*/ 692727 h 1149927"/>
              <a:gd name="connsiteX37" fmla="*/ 84190 w 1137136"/>
              <a:gd name="connsiteY37" fmla="*/ 623454 h 1149927"/>
              <a:gd name="connsiteX38" fmla="*/ 181172 w 1137136"/>
              <a:gd name="connsiteY38" fmla="*/ 609600 h 1149927"/>
              <a:gd name="connsiteX39" fmla="*/ 84190 w 1137136"/>
              <a:gd name="connsiteY39" fmla="*/ 429491 h 1149927"/>
              <a:gd name="connsiteX40" fmla="*/ 28772 w 1137136"/>
              <a:gd name="connsiteY40" fmla="*/ 346364 h 1149927"/>
              <a:gd name="connsiteX41" fmla="*/ 14918 w 1137136"/>
              <a:gd name="connsiteY41" fmla="*/ 193964 h 1149927"/>
              <a:gd name="connsiteX42" fmla="*/ 56481 w 1137136"/>
              <a:gd name="connsiteY42" fmla="*/ 152400 h 1149927"/>
              <a:gd name="connsiteX43" fmla="*/ 139609 w 1137136"/>
              <a:gd name="connsiteY43" fmla="*/ 138545 h 1149927"/>
              <a:gd name="connsiteX44" fmla="*/ 195027 w 1137136"/>
              <a:gd name="connsiteY44" fmla="*/ 124691 h 1149927"/>
              <a:gd name="connsiteX45" fmla="*/ 319718 w 1137136"/>
              <a:gd name="connsiteY45" fmla="*/ 166254 h 1149927"/>
              <a:gd name="connsiteX46" fmla="*/ 388990 w 1137136"/>
              <a:gd name="connsiteY46" fmla="*/ 235527 h 1149927"/>
              <a:gd name="connsiteX47" fmla="*/ 458263 w 1137136"/>
              <a:gd name="connsiteY47" fmla="*/ 249382 h 1149927"/>
              <a:gd name="connsiteX48" fmla="*/ 430554 w 1137136"/>
              <a:gd name="connsiteY48" fmla="*/ 249382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7136" h="1149927">
                <a:moveTo>
                  <a:pt x="430554" y="249382"/>
                </a:moveTo>
                <a:lnTo>
                  <a:pt x="430554" y="249382"/>
                </a:lnTo>
                <a:cubicBezTo>
                  <a:pt x="457448" y="211731"/>
                  <a:pt x="488591" y="143891"/>
                  <a:pt x="541390" y="124691"/>
                </a:cubicBezTo>
                <a:cubicBezTo>
                  <a:pt x="577180" y="111677"/>
                  <a:pt x="652227" y="96982"/>
                  <a:pt x="652227" y="96982"/>
                </a:cubicBezTo>
                <a:cubicBezTo>
                  <a:pt x="666081" y="87746"/>
                  <a:pt x="679333" y="77534"/>
                  <a:pt x="693790" y="69273"/>
                </a:cubicBezTo>
                <a:cubicBezTo>
                  <a:pt x="711722" y="59026"/>
                  <a:pt x="732024" y="53020"/>
                  <a:pt x="749209" y="41564"/>
                </a:cubicBezTo>
                <a:cubicBezTo>
                  <a:pt x="825282" y="-9151"/>
                  <a:pt x="722000" y="32160"/>
                  <a:pt x="818481" y="0"/>
                </a:cubicBezTo>
                <a:cubicBezTo>
                  <a:pt x="841225" y="9097"/>
                  <a:pt x="915463" y="23618"/>
                  <a:pt x="915463" y="69273"/>
                </a:cubicBezTo>
                <a:cubicBezTo>
                  <a:pt x="915463" y="181249"/>
                  <a:pt x="899367" y="141534"/>
                  <a:pt x="860045" y="193964"/>
                </a:cubicBezTo>
                <a:cubicBezTo>
                  <a:pt x="840064" y="220606"/>
                  <a:pt x="804627" y="277091"/>
                  <a:pt x="804627" y="277091"/>
                </a:cubicBezTo>
                <a:cubicBezTo>
                  <a:pt x="813863" y="309418"/>
                  <a:pt x="807207" y="351737"/>
                  <a:pt x="832336" y="374073"/>
                </a:cubicBezTo>
                <a:cubicBezTo>
                  <a:pt x="856743" y="395768"/>
                  <a:pt x="897189" y="382085"/>
                  <a:pt x="929318" y="387927"/>
                </a:cubicBezTo>
                <a:cubicBezTo>
                  <a:pt x="948052" y="391333"/>
                  <a:pt x="966263" y="397164"/>
                  <a:pt x="984736" y="401782"/>
                </a:cubicBezTo>
                <a:cubicBezTo>
                  <a:pt x="1106152" y="523198"/>
                  <a:pt x="957573" y="369185"/>
                  <a:pt x="1054009" y="484909"/>
                </a:cubicBezTo>
                <a:cubicBezTo>
                  <a:pt x="1142903" y="591583"/>
                  <a:pt x="1054486" y="464844"/>
                  <a:pt x="1123281" y="568036"/>
                </a:cubicBezTo>
                <a:cubicBezTo>
                  <a:pt x="1127899" y="586509"/>
                  <a:pt x="1137136" y="604413"/>
                  <a:pt x="1137136" y="623454"/>
                </a:cubicBezTo>
                <a:cubicBezTo>
                  <a:pt x="1137136" y="690497"/>
                  <a:pt x="1129911" y="794978"/>
                  <a:pt x="1040154" y="817418"/>
                </a:cubicBezTo>
                <a:lnTo>
                  <a:pt x="984736" y="831273"/>
                </a:lnTo>
                <a:cubicBezTo>
                  <a:pt x="952409" y="826655"/>
                  <a:pt x="917595" y="830681"/>
                  <a:pt x="887754" y="817418"/>
                </a:cubicBezTo>
                <a:cubicBezTo>
                  <a:pt x="872538" y="810655"/>
                  <a:pt x="870705" y="788646"/>
                  <a:pt x="860045" y="775854"/>
                </a:cubicBezTo>
                <a:cubicBezTo>
                  <a:pt x="820130" y="727957"/>
                  <a:pt x="828142" y="737512"/>
                  <a:pt x="776918" y="720436"/>
                </a:cubicBezTo>
                <a:cubicBezTo>
                  <a:pt x="767682" y="734291"/>
                  <a:pt x="750592" y="745406"/>
                  <a:pt x="749209" y="762000"/>
                </a:cubicBezTo>
                <a:cubicBezTo>
                  <a:pt x="745736" y="803675"/>
                  <a:pt x="763063" y="844872"/>
                  <a:pt x="763063" y="886691"/>
                </a:cubicBezTo>
                <a:cubicBezTo>
                  <a:pt x="763063" y="969947"/>
                  <a:pt x="766360" y="1054603"/>
                  <a:pt x="749209" y="1136073"/>
                </a:cubicBezTo>
                <a:cubicBezTo>
                  <a:pt x="746200" y="1150364"/>
                  <a:pt x="721500" y="1145309"/>
                  <a:pt x="707645" y="1149927"/>
                </a:cubicBezTo>
                <a:cubicBezTo>
                  <a:pt x="684554" y="1145309"/>
                  <a:pt x="660421" y="1144341"/>
                  <a:pt x="638372" y="1136073"/>
                </a:cubicBezTo>
                <a:cubicBezTo>
                  <a:pt x="622781" y="1130227"/>
                  <a:pt x="609601" y="1119024"/>
                  <a:pt x="596809" y="1108364"/>
                </a:cubicBezTo>
                <a:cubicBezTo>
                  <a:pt x="555598" y="1074021"/>
                  <a:pt x="538671" y="1047507"/>
                  <a:pt x="513681" y="997527"/>
                </a:cubicBezTo>
                <a:cubicBezTo>
                  <a:pt x="507150" y="984465"/>
                  <a:pt x="504445" y="969818"/>
                  <a:pt x="499827" y="955964"/>
                </a:cubicBezTo>
                <a:cubicBezTo>
                  <a:pt x="495209" y="891309"/>
                  <a:pt x="506470" y="823493"/>
                  <a:pt x="485972" y="762000"/>
                </a:cubicBezTo>
                <a:cubicBezTo>
                  <a:pt x="479951" y="743936"/>
                  <a:pt x="448618" y="742124"/>
                  <a:pt x="430554" y="748145"/>
                </a:cubicBezTo>
                <a:cubicBezTo>
                  <a:pt x="393487" y="760501"/>
                  <a:pt x="350715" y="819296"/>
                  <a:pt x="319718" y="845127"/>
                </a:cubicBezTo>
                <a:cubicBezTo>
                  <a:pt x="283908" y="874968"/>
                  <a:pt x="278246" y="872805"/>
                  <a:pt x="236590" y="886691"/>
                </a:cubicBezTo>
                <a:cubicBezTo>
                  <a:pt x="162699" y="882073"/>
                  <a:pt x="86985" y="889793"/>
                  <a:pt x="14918" y="872836"/>
                </a:cubicBezTo>
                <a:cubicBezTo>
                  <a:pt x="702" y="869491"/>
                  <a:pt x="1063" y="845877"/>
                  <a:pt x="1063" y="831273"/>
                </a:cubicBezTo>
                <a:cubicBezTo>
                  <a:pt x="1063" y="803181"/>
                  <a:pt x="9409" y="775691"/>
                  <a:pt x="14918" y="748145"/>
                </a:cubicBezTo>
                <a:cubicBezTo>
                  <a:pt x="18652" y="729474"/>
                  <a:pt x="23541" y="711036"/>
                  <a:pt x="28772" y="692727"/>
                </a:cubicBezTo>
                <a:cubicBezTo>
                  <a:pt x="39506" y="655158"/>
                  <a:pt x="40039" y="636700"/>
                  <a:pt x="84190" y="623454"/>
                </a:cubicBezTo>
                <a:cubicBezTo>
                  <a:pt x="115468" y="614070"/>
                  <a:pt x="148845" y="614218"/>
                  <a:pt x="181172" y="609600"/>
                </a:cubicBezTo>
                <a:cubicBezTo>
                  <a:pt x="123105" y="377333"/>
                  <a:pt x="199632" y="602653"/>
                  <a:pt x="84190" y="429491"/>
                </a:cubicBezTo>
                <a:lnTo>
                  <a:pt x="28772" y="346364"/>
                </a:lnTo>
                <a:cubicBezTo>
                  <a:pt x="8190" y="284617"/>
                  <a:pt x="-16415" y="256629"/>
                  <a:pt x="14918" y="193964"/>
                </a:cubicBezTo>
                <a:cubicBezTo>
                  <a:pt x="23680" y="176439"/>
                  <a:pt x="38577" y="160358"/>
                  <a:pt x="56481" y="152400"/>
                </a:cubicBezTo>
                <a:cubicBezTo>
                  <a:pt x="82151" y="140991"/>
                  <a:pt x="112063" y="144054"/>
                  <a:pt x="139609" y="138545"/>
                </a:cubicBezTo>
                <a:cubicBezTo>
                  <a:pt x="158280" y="134811"/>
                  <a:pt x="176554" y="129309"/>
                  <a:pt x="195027" y="124691"/>
                </a:cubicBezTo>
                <a:cubicBezTo>
                  <a:pt x="262356" y="135912"/>
                  <a:pt x="273881" y="126146"/>
                  <a:pt x="319718" y="166254"/>
                </a:cubicBezTo>
                <a:cubicBezTo>
                  <a:pt x="344294" y="187758"/>
                  <a:pt x="356969" y="229123"/>
                  <a:pt x="388990" y="235527"/>
                </a:cubicBezTo>
                <a:cubicBezTo>
                  <a:pt x="412081" y="240145"/>
                  <a:pt x="439875" y="234672"/>
                  <a:pt x="458263" y="249382"/>
                </a:cubicBezTo>
                <a:cubicBezTo>
                  <a:pt x="469081" y="258037"/>
                  <a:pt x="435172" y="249382"/>
                  <a:pt x="430554" y="24938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5344565" y="3616036"/>
            <a:ext cx="903835" cy="1115013"/>
          </a:xfrm>
          <a:custGeom>
            <a:avLst/>
            <a:gdLst>
              <a:gd name="connsiteX0" fmla="*/ 349653 w 903835"/>
              <a:gd name="connsiteY0" fmla="*/ 457200 h 1115013"/>
              <a:gd name="connsiteX1" fmla="*/ 349653 w 903835"/>
              <a:gd name="connsiteY1" fmla="*/ 457200 h 1115013"/>
              <a:gd name="connsiteX2" fmla="*/ 252671 w 903835"/>
              <a:gd name="connsiteY2" fmla="*/ 374073 h 1115013"/>
              <a:gd name="connsiteX3" fmla="*/ 211108 w 903835"/>
              <a:gd name="connsiteY3" fmla="*/ 360219 h 1115013"/>
              <a:gd name="connsiteX4" fmla="*/ 114126 w 903835"/>
              <a:gd name="connsiteY4" fmla="*/ 318655 h 1115013"/>
              <a:gd name="connsiteX5" fmla="*/ 30999 w 903835"/>
              <a:gd name="connsiteY5" fmla="*/ 346364 h 1115013"/>
              <a:gd name="connsiteX6" fmla="*/ 30999 w 903835"/>
              <a:gd name="connsiteY6" fmla="*/ 554182 h 1115013"/>
              <a:gd name="connsiteX7" fmla="*/ 114126 w 903835"/>
              <a:gd name="connsiteY7" fmla="*/ 595746 h 1115013"/>
              <a:gd name="connsiteX8" fmla="*/ 155690 w 903835"/>
              <a:gd name="connsiteY8" fmla="*/ 637309 h 1115013"/>
              <a:gd name="connsiteX9" fmla="*/ 197253 w 903835"/>
              <a:gd name="connsiteY9" fmla="*/ 651164 h 1115013"/>
              <a:gd name="connsiteX10" fmla="*/ 224962 w 903835"/>
              <a:gd name="connsiteY10" fmla="*/ 734291 h 1115013"/>
              <a:gd name="connsiteX11" fmla="*/ 114126 w 903835"/>
              <a:gd name="connsiteY11" fmla="*/ 789709 h 1115013"/>
              <a:gd name="connsiteX12" fmla="*/ 100271 w 903835"/>
              <a:gd name="connsiteY12" fmla="*/ 845128 h 1115013"/>
              <a:gd name="connsiteX13" fmla="*/ 114126 w 903835"/>
              <a:gd name="connsiteY13" fmla="*/ 1025237 h 1115013"/>
              <a:gd name="connsiteX14" fmla="*/ 155690 w 903835"/>
              <a:gd name="connsiteY14" fmla="*/ 1066800 h 1115013"/>
              <a:gd name="connsiteX15" fmla="*/ 238817 w 903835"/>
              <a:gd name="connsiteY15" fmla="*/ 1108364 h 1115013"/>
              <a:gd name="connsiteX16" fmla="*/ 377362 w 903835"/>
              <a:gd name="connsiteY16" fmla="*/ 1094509 h 1115013"/>
              <a:gd name="connsiteX17" fmla="*/ 446635 w 903835"/>
              <a:gd name="connsiteY17" fmla="*/ 858982 h 1115013"/>
              <a:gd name="connsiteX18" fmla="*/ 488199 w 903835"/>
              <a:gd name="connsiteY18" fmla="*/ 914400 h 1115013"/>
              <a:gd name="connsiteX19" fmla="*/ 543617 w 903835"/>
              <a:gd name="connsiteY19" fmla="*/ 997528 h 1115013"/>
              <a:gd name="connsiteX20" fmla="*/ 612890 w 903835"/>
              <a:gd name="connsiteY20" fmla="*/ 1025237 h 1115013"/>
              <a:gd name="connsiteX21" fmla="*/ 765290 w 903835"/>
              <a:gd name="connsiteY21" fmla="*/ 1011382 h 1115013"/>
              <a:gd name="connsiteX22" fmla="*/ 806853 w 903835"/>
              <a:gd name="connsiteY22" fmla="*/ 983673 h 1115013"/>
              <a:gd name="connsiteX23" fmla="*/ 903835 w 903835"/>
              <a:gd name="connsiteY23" fmla="*/ 886691 h 1115013"/>
              <a:gd name="connsiteX24" fmla="*/ 889980 w 903835"/>
              <a:gd name="connsiteY24" fmla="*/ 720437 h 1115013"/>
              <a:gd name="connsiteX25" fmla="*/ 862271 w 903835"/>
              <a:gd name="connsiteY25" fmla="*/ 678873 h 1115013"/>
              <a:gd name="connsiteX26" fmla="*/ 723726 w 903835"/>
              <a:gd name="connsiteY26" fmla="*/ 665019 h 1115013"/>
              <a:gd name="connsiteX27" fmla="*/ 737580 w 903835"/>
              <a:gd name="connsiteY27" fmla="*/ 554182 h 1115013"/>
              <a:gd name="connsiteX28" fmla="*/ 779144 w 903835"/>
              <a:gd name="connsiteY28" fmla="*/ 526473 h 1115013"/>
              <a:gd name="connsiteX29" fmla="*/ 848417 w 903835"/>
              <a:gd name="connsiteY29" fmla="*/ 457200 h 1115013"/>
              <a:gd name="connsiteX30" fmla="*/ 876126 w 903835"/>
              <a:gd name="connsiteY30" fmla="*/ 415637 h 1115013"/>
              <a:gd name="connsiteX31" fmla="*/ 903835 w 903835"/>
              <a:gd name="connsiteY31" fmla="*/ 332509 h 1115013"/>
              <a:gd name="connsiteX32" fmla="*/ 848417 w 903835"/>
              <a:gd name="connsiteY32" fmla="*/ 221673 h 1115013"/>
              <a:gd name="connsiteX33" fmla="*/ 765290 w 903835"/>
              <a:gd name="connsiteY33" fmla="*/ 235528 h 1115013"/>
              <a:gd name="connsiteX34" fmla="*/ 668308 w 903835"/>
              <a:gd name="connsiteY34" fmla="*/ 318655 h 1115013"/>
              <a:gd name="connsiteX35" fmla="*/ 612890 w 903835"/>
              <a:gd name="connsiteY35" fmla="*/ 332509 h 1115013"/>
              <a:gd name="connsiteX36" fmla="*/ 529762 w 903835"/>
              <a:gd name="connsiteY36" fmla="*/ 318655 h 1115013"/>
              <a:gd name="connsiteX37" fmla="*/ 515908 w 903835"/>
              <a:gd name="connsiteY37" fmla="*/ 277091 h 1115013"/>
              <a:gd name="connsiteX38" fmla="*/ 502053 w 903835"/>
              <a:gd name="connsiteY38" fmla="*/ 221673 h 1115013"/>
              <a:gd name="connsiteX39" fmla="*/ 488199 w 903835"/>
              <a:gd name="connsiteY39" fmla="*/ 96982 h 1115013"/>
              <a:gd name="connsiteX40" fmla="*/ 405071 w 903835"/>
              <a:gd name="connsiteY40" fmla="*/ 0 h 1115013"/>
              <a:gd name="connsiteX41" fmla="*/ 252671 w 903835"/>
              <a:gd name="connsiteY41" fmla="*/ 55419 h 1115013"/>
              <a:gd name="connsiteX42" fmla="*/ 238817 w 903835"/>
              <a:gd name="connsiteY42" fmla="*/ 96982 h 1115013"/>
              <a:gd name="connsiteX43" fmla="*/ 252671 w 903835"/>
              <a:gd name="connsiteY43" fmla="*/ 318655 h 1115013"/>
              <a:gd name="connsiteX44" fmla="*/ 308090 w 903835"/>
              <a:gd name="connsiteY44" fmla="*/ 360219 h 1115013"/>
              <a:gd name="connsiteX45" fmla="*/ 349653 w 903835"/>
              <a:gd name="connsiteY45" fmla="*/ 457200 h 111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3835" h="1115013">
                <a:moveTo>
                  <a:pt x="349653" y="457200"/>
                </a:moveTo>
                <a:lnTo>
                  <a:pt x="349653" y="457200"/>
                </a:lnTo>
                <a:cubicBezTo>
                  <a:pt x="317326" y="429491"/>
                  <a:pt x="287552" y="398490"/>
                  <a:pt x="252671" y="374073"/>
                </a:cubicBezTo>
                <a:cubicBezTo>
                  <a:pt x="240707" y="365698"/>
                  <a:pt x="224531" y="365972"/>
                  <a:pt x="211108" y="360219"/>
                </a:cubicBezTo>
                <a:cubicBezTo>
                  <a:pt x="91273" y="308860"/>
                  <a:pt x="211597" y="351144"/>
                  <a:pt x="114126" y="318655"/>
                </a:cubicBezTo>
                <a:cubicBezTo>
                  <a:pt x="86417" y="327891"/>
                  <a:pt x="55767" y="330884"/>
                  <a:pt x="30999" y="346364"/>
                </a:cubicBezTo>
                <a:cubicBezTo>
                  <a:pt x="-34484" y="387291"/>
                  <a:pt x="22855" y="531379"/>
                  <a:pt x="30999" y="554182"/>
                </a:cubicBezTo>
                <a:cubicBezTo>
                  <a:pt x="38258" y="574506"/>
                  <a:pt x="97511" y="590207"/>
                  <a:pt x="114126" y="595746"/>
                </a:cubicBezTo>
                <a:cubicBezTo>
                  <a:pt x="127981" y="609600"/>
                  <a:pt x="139387" y="626441"/>
                  <a:pt x="155690" y="637309"/>
                </a:cubicBezTo>
                <a:cubicBezTo>
                  <a:pt x="167841" y="645410"/>
                  <a:pt x="188765" y="639280"/>
                  <a:pt x="197253" y="651164"/>
                </a:cubicBezTo>
                <a:cubicBezTo>
                  <a:pt x="214230" y="674932"/>
                  <a:pt x="224962" y="734291"/>
                  <a:pt x="224962" y="734291"/>
                </a:cubicBezTo>
                <a:cubicBezTo>
                  <a:pt x="190665" y="837187"/>
                  <a:pt x="248187" y="705921"/>
                  <a:pt x="114126" y="789709"/>
                </a:cubicBezTo>
                <a:cubicBezTo>
                  <a:pt x="97979" y="799801"/>
                  <a:pt x="104889" y="826655"/>
                  <a:pt x="100271" y="845128"/>
                </a:cubicBezTo>
                <a:cubicBezTo>
                  <a:pt x="104889" y="905164"/>
                  <a:pt x="99522" y="966821"/>
                  <a:pt x="114126" y="1025237"/>
                </a:cubicBezTo>
                <a:cubicBezTo>
                  <a:pt x="118878" y="1044245"/>
                  <a:pt x="140638" y="1054257"/>
                  <a:pt x="155690" y="1066800"/>
                </a:cubicBezTo>
                <a:cubicBezTo>
                  <a:pt x="191501" y="1096642"/>
                  <a:pt x="197160" y="1094478"/>
                  <a:pt x="238817" y="1108364"/>
                </a:cubicBezTo>
                <a:cubicBezTo>
                  <a:pt x="284999" y="1103746"/>
                  <a:pt x="352578" y="1133750"/>
                  <a:pt x="377362" y="1094509"/>
                </a:cubicBezTo>
                <a:cubicBezTo>
                  <a:pt x="520147" y="868433"/>
                  <a:pt x="305912" y="812077"/>
                  <a:pt x="446635" y="858982"/>
                </a:cubicBezTo>
                <a:cubicBezTo>
                  <a:pt x="460490" y="877455"/>
                  <a:pt x="474957" y="895483"/>
                  <a:pt x="488199" y="914400"/>
                </a:cubicBezTo>
                <a:cubicBezTo>
                  <a:pt x="507297" y="941682"/>
                  <a:pt x="512697" y="985160"/>
                  <a:pt x="543617" y="997528"/>
                </a:cubicBezTo>
                <a:lnTo>
                  <a:pt x="612890" y="1025237"/>
                </a:lnTo>
                <a:cubicBezTo>
                  <a:pt x="663690" y="1020619"/>
                  <a:pt x="715413" y="1022070"/>
                  <a:pt x="765290" y="1011382"/>
                </a:cubicBezTo>
                <a:cubicBezTo>
                  <a:pt x="781571" y="1007893"/>
                  <a:pt x="793304" y="993351"/>
                  <a:pt x="806853" y="983673"/>
                </a:cubicBezTo>
                <a:cubicBezTo>
                  <a:pt x="876481" y="933938"/>
                  <a:pt x="852679" y="954898"/>
                  <a:pt x="903835" y="886691"/>
                </a:cubicBezTo>
                <a:cubicBezTo>
                  <a:pt x="899217" y="831273"/>
                  <a:pt x="900886" y="774967"/>
                  <a:pt x="889980" y="720437"/>
                </a:cubicBezTo>
                <a:cubicBezTo>
                  <a:pt x="886714" y="704109"/>
                  <a:pt x="878068" y="684139"/>
                  <a:pt x="862271" y="678873"/>
                </a:cubicBezTo>
                <a:cubicBezTo>
                  <a:pt x="818241" y="664196"/>
                  <a:pt x="769908" y="669637"/>
                  <a:pt x="723726" y="665019"/>
                </a:cubicBezTo>
                <a:cubicBezTo>
                  <a:pt x="728344" y="628073"/>
                  <a:pt x="723752" y="588752"/>
                  <a:pt x="737580" y="554182"/>
                </a:cubicBezTo>
                <a:cubicBezTo>
                  <a:pt x="743764" y="538722"/>
                  <a:pt x="767370" y="538247"/>
                  <a:pt x="779144" y="526473"/>
                </a:cubicBezTo>
                <a:cubicBezTo>
                  <a:pt x="871508" y="434109"/>
                  <a:pt x="737580" y="531091"/>
                  <a:pt x="848417" y="457200"/>
                </a:cubicBezTo>
                <a:cubicBezTo>
                  <a:pt x="857653" y="443346"/>
                  <a:pt x="869363" y="430853"/>
                  <a:pt x="876126" y="415637"/>
                </a:cubicBezTo>
                <a:cubicBezTo>
                  <a:pt x="887989" y="388946"/>
                  <a:pt x="903835" y="332509"/>
                  <a:pt x="903835" y="332509"/>
                </a:cubicBezTo>
                <a:cubicBezTo>
                  <a:pt x="897528" y="300973"/>
                  <a:pt x="897153" y="232503"/>
                  <a:pt x="848417" y="221673"/>
                </a:cubicBezTo>
                <a:cubicBezTo>
                  <a:pt x="820995" y="215579"/>
                  <a:pt x="792999" y="230910"/>
                  <a:pt x="765290" y="235528"/>
                </a:cubicBezTo>
                <a:cubicBezTo>
                  <a:pt x="737562" y="263255"/>
                  <a:pt x="703851" y="300883"/>
                  <a:pt x="668308" y="318655"/>
                </a:cubicBezTo>
                <a:cubicBezTo>
                  <a:pt x="651277" y="327170"/>
                  <a:pt x="631363" y="327891"/>
                  <a:pt x="612890" y="332509"/>
                </a:cubicBezTo>
                <a:cubicBezTo>
                  <a:pt x="585181" y="327891"/>
                  <a:pt x="554152" y="332592"/>
                  <a:pt x="529762" y="318655"/>
                </a:cubicBezTo>
                <a:cubicBezTo>
                  <a:pt x="517082" y="311409"/>
                  <a:pt x="519920" y="291133"/>
                  <a:pt x="515908" y="277091"/>
                </a:cubicBezTo>
                <a:cubicBezTo>
                  <a:pt x="510677" y="258782"/>
                  <a:pt x="506671" y="240146"/>
                  <a:pt x="502053" y="221673"/>
                </a:cubicBezTo>
                <a:cubicBezTo>
                  <a:pt x="497435" y="180109"/>
                  <a:pt x="500497" y="136952"/>
                  <a:pt x="488199" y="96982"/>
                </a:cubicBezTo>
                <a:cubicBezTo>
                  <a:pt x="480300" y="71311"/>
                  <a:pt x="424421" y="19350"/>
                  <a:pt x="405071" y="0"/>
                </a:cubicBezTo>
                <a:cubicBezTo>
                  <a:pt x="297674" y="11933"/>
                  <a:pt x="290102" y="-19444"/>
                  <a:pt x="252671" y="55419"/>
                </a:cubicBezTo>
                <a:cubicBezTo>
                  <a:pt x="246140" y="68481"/>
                  <a:pt x="243435" y="83128"/>
                  <a:pt x="238817" y="96982"/>
                </a:cubicBezTo>
                <a:cubicBezTo>
                  <a:pt x="243435" y="170873"/>
                  <a:pt x="233830" y="247057"/>
                  <a:pt x="252671" y="318655"/>
                </a:cubicBezTo>
                <a:cubicBezTo>
                  <a:pt x="258548" y="340986"/>
                  <a:pt x="295852" y="340638"/>
                  <a:pt x="308090" y="360219"/>
                </a:cubicBezTo>
                <a:cubicBezTo>
                  <a:pt x="320570" y="380188"/>
                  <a:pt x="342726" y="441037"/>
                  <a:pt x="349653" y="45720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3" name="AutoShape 2" descr="Pintura Pincel Pincel de tinta, pintura, lápis, pintura, pintar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4" descr="Pintura Pincel Pincel de tinta, pintura, lápis, pintura, pintar png | 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2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0466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Aedes Aegypti: </a:t>
            </a:r>
            <a:r>
              <a:rPr lang="pt-BR" sz="3200" b="1" dirty="0" smtClean="0"/>
              <a:t>conscientização </a:t>
            </a:r>
            <a:r>
              <a:rPr lang="pt-BR" sz="3200" b="1" dirty="0"/>
              <a:t>com palestra e mascote do mosquito </a:t>
            </a:r>
          </a:p>
        </p:txBody>
      </p:sp>
      <p:sp>
        <p:nvSpPr>
          <p:cNvPr id="3" name="AutoShape 2" descr="blob:https://web.whatsapp.com/e7b66885-53b4-47ee-9385-a98b1b5380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332053" cy="31409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772816"/>
            <a:ext cx="3332052" cy="15906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95" y="4343771"/>
            <a:ext cx="1512168" cy="157048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409394" y="3766636"/>
            <a:ext cx="3221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CONSCIENTIZAR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3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319" y="764704"/>
            <a:ext cx="8573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CURSOS DE FORMAÇÃO CONTINUADA </a:t>
            </a:r>
          </a:p>
          <a:p>
            <a:pPr algn="ctr"/>
            <a:r>
              <a:rPr lang="pt-BR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2024</a:t>
            </a:r>
            <a:endParaRPr lang="pt-BR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8733" y="2212793"/>
            <a:ext cx="86587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LEEI – professores de pré-escolar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Contribuições da Literatura para a efetividade da Leinº10.639 de 2003 -</a:t>
            </a:r>
          </a:p>
          <a:p>
            <a:pPr algn="just"/>
            <a:r>
              <a:rPr lang="pt-BR" b="1" dirty="0" smtClean="0"/>
              <a:t>    30h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Metodologia para o Ensino da Matemática e dos Direitos Humanos para </a:t>
            </a:r>
          </a:p>
          <a:p>
            <a:pPr algn="just"/>
            <a:r>
              <a:rPr lang="pt-BR" b="1" dirty="0"/>
              <a:t> </a:t>
            </a:r>
            <a:r>
              <a:rPr lang="pt-BR" b="1" dirty="0" smtClean="0"/>
              <a:t>   as séries iniciais – 40h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Teoria e Metodologia para o Ensino de História e Geografia – 40h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Metodologias e Práticas do Ensino de Ciências - 40h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Metodologias para o Ensino de Artes, Educação Física e Línguas como </a:t>
            </a:r>
          </a:p>
          <a:p>
            <a:pPr algn="just"/>
            <a:r>
              <a:rPr lang="pt-BR" b="1" dirty="0"/>
              <a:t> </a:t>
            </a:r>
            <a:r>
              <a:rPr lang="pt-BR" b="1" dirty="0" smtClean="0"/>
              <a:t>   forma de expressão – 40h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Metodologias para o Ensino da Matemática – 40h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Tecnologia para a Gestão Educacional – 60h</a:t>
            </a:r>
          </a:p>
          <a:p>
            <a:endParaRPr lang="pt-BR" b="1" dirty="0"/>
          </a:p>
        </p:txBody>
      </p:sp>
      <p:sp>
        <p:nvSpPr>
          <p:cNvPr id="4" name="Triângulo retângulo 3"/>
          <p:cNvSpPr/>
          <p:nvPr/>
        </p:nvSpPr>
        <p:spPr>
          <a:xfrm rot="16200000">
            <a:off x="7049131" y="4768293"/>
            <a:ext cx="2060848" cy="21185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55576" y="548680"/>
            <a:ext cx="3066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AUTISMO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19119" y="73334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No Dia </a:t>
            </a:r>
            <a:r>
              <a:rPr lang="pt-BR" dirty="0"/>
              <a:t>Mundial do </a:t>
            </a:r>
            <a:r>
              <a:rPr lang="pt-BR" dirty="0" smtClean="0"/>
              <a:t>Autismo a Secretaria </a:t>
            </a:r>
            <a:r>
              <a:rPr lang="pt-BR" dirty="0"/>
              <a:t>de </a:t>
            </a:r>
            <a:r>
              <a:rPr lang="pt-BR" dirty="0" smtClean="0"/>
              <a:t>Educação, Cultura, Esporte e Turismo reforçou </a:t>
            </a:r>
            <a:r>
              <a:rPr lang="pt-BR" dirty="0"/>
              <a:t>o compromisso com a educação </a:t>
            </a:r>
            <a:r>
              <a:rPr lang="pt-BR" dirty="0" smtClean="0"/>
              <a:t>especial.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888432" cy="26642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41" y="4159684"/>
            <a:ext cx="2566683" cy="19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32870409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2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61505" y="476672"/>
            <a:ext cx="20056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GALERIA</a:t>
            </a:r>
            <a:endParaRPr lang="pt-B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3648" y="155679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HOMENAGEM AOS EX-SECRETÁRIOS DE EDUCAÇÃO</a:t>
            </a:r>
            <a:endParaRPr lang="pt-BR" b="1" dirty="0"/>
          </a:p>
        </p:txBody>
      </p:sp>
      <p:pic>
        <p:nvPicPr>
          <p:cNvPr id="4" name="Imagem 3" descr="https://capivaridebaixo.sc.gov.br/uploads/sites/290/2024/03/galer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592070"/>
            <a:ext cx="5040560" cy="3069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67744" y="548680"/>
            <a:ext cx="51489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EQUIPE DA SECRETARIA</a:t>
            </a:r>
            <a:endParaRPr lang="pt-B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56176" y="56612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OBRIGADA!!!</a:t>
            </a:r>
            <a:r>
              <a:rPr lang="pt-BR" dirty="0" smtClean="0"/>
              <a:t>!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7606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4099" y="1893082"/>
            <a:ext cx="7200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2.723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Total de Alunos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717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Alunos 0 a 3 anos nos Centros de Educação Infantil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447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Alunos Pré-Escolar de 4 a 5 anos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1.559 Alunos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no Ensino Fundamental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442 Professores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Efetivos e </a:t>
            </a:r>
            <a:r>
              <a:rPr lang="pt-BR" sz="2400" b="1" dirty="0" err="1">
                <a:latin typeface="+mj-lt"/>
                <a:cs typeface="Arial" panose="020B0604020202020204" pitchFamily="34" charset="0"/>
              </a:rPr>
              <a:t>ACTs</a:t>
            </a:r>
            <a:endParaRPr lang="pt-BR" sz="2400" b="1" dirty="0"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92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Auxiliares de Sala – Efetivos e </a:t>
            </a:r>
            <a:r>
              <a:rPr lang="pt-BR" sz="2400" b="1" dirty="0" err="1">
                <a:latin typeface="+mj-lt"/>
                <a:cs typeface="Arial" panose="020B0604020202020204" pitchFamily="34" charset="0"/>
              </a:rPr>
              <a:t>ACTs</a:t>
            </a:r>
            <a:endParaRPr lang="pt-BR" sz="2400" b="1" dirty="0"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39 </a:t>
            </a:r>
            <a:r>
              <a:rPr lang="pt-BR" sz="2400" b="1" dirty="0">
                <a:latin typeface="+mj-lt"/>
                <a:cs typeface="Arial" panose="020B0604020202020204" pitchFamily="34" charset="0"/>
              </a:rPr>
              <a:t>Merendeiras e Serviços </a:t>
            </a:r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Gerais – Efetivas e Terceirizadas</a:t>
            </a:r>
            <a:endParaRPr lang="pt-BR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88479" y="548680"/>
            <a:ext cx="5570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 UNIDADES ESCOLARES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riângulo retângulo 3"/>
          <p:cNvSpPr/>
          <p:nvPr/>
        </p:nvSpPr>
        <p:spPr>
          <a:xfrm rot="16200000">
            <a:off x="8192013" y="5898414"/>
            <a:ext cx="983068" cy="93610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2798" y="1331751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  <a:cs typeface="Arial" panose="020B0604020202020204" pitchFamily="34" charset="0"/>
              </a:rPr>
              <a:t>- Manutenção FUNDEB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PNATE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PNAE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Salário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Educação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Recursos Próprios (25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%)</a:t>
            </a:r>
            <a:r>
              <a:rPr lang="pt-BR" b="1" dirty="0">
                <a:latin typeface="+mj-lt"/>
                <a:cs typeface="Arial" panose="020B0604020202020204" pitchFamily="34" charset="0"/>
              </a:rPr>
              <a:t/>
            </a:r>
            <a:br>
              <a:rPr lang="pt-BR" b="1" dirty="0">
                <a:latin typeface="+mj-lt"/>
                <a:cs typeface="Arial" panose="020B0604020202020204" pitchFamily="34" charset="0"/>
              </a:rPr>
            </a:br>
            <a:r>
              <a:rPr lang="pt-BR" b="1" dirty="0">
                <a:latin typeface="+mj-lt"/>
                <a:cs typeface="Arial" panose="020B0604020202020204" pitchFamily="34" charset="0"/>
              </a:rPr>
              <a:t>- Outros </a:t>
            </a:r>
            <a:r>
              <a:rPr lang="pt-BR" b="1" dirty="0" smtClean="0">
                <a:latin typeface="+mj-lt"/>
                <a:cs typeface="Arial" panose="020B0604020202020204" pitchFamily="34" charset="0"/>
              </a:rPr>
              <a:t>Convênios</a:t>
            </a:r>
            <a:endParaRPr lang="pt-B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6095" y="476671"/>
            <a:ext cx="2710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RECURSOS</a:t>
            </a:r>
            <a:endParaRPr lang="pt-B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91680" y="407707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- Manutenção </a:t>
            </a:r>
            <a:r>
              <a:rPr lang="pt-BR" b="1" dirty="0"/>
              <a:t>da Merenda Escolar do Ensino Fundamental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/>
              <a:t>- Manutenção </a:t>
            </a:r>
            <a:r>
              <a:rPr lang="pt-BR" b="1" dirty="0"/>
              <a:t>da Merenda Escolar do Ensino Infantil e Creches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/>
              <a:t>- Serviços </a:t>
            </a:r>
            <a:r>
              <a:rPr lang="pt-BR" b="1" dirty="0"/>
              <a:t>Administrativos da Secretaria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/>
              <a:t>- Manutenção </a:t>
            </a:r>
            <a:r>
              <a:rPr lang="pt-BR" b="1" dirty="0"/>
              <a:t>do Transporte Escolar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/>
              <a:t>- Manutenção </a:t>
            </a:r>
            <a:r>
              <a:rPr lang="pt-BR" b="1" dirty="0"/>
              <a:t>e Funcionamento da Educação Infantil e Creches</a:t>
            </a:r>
          </a:p>
          <a:p>
            <a:r>
              <a:rPr lang="pt-BR" b="1" dirty="0" smtClean="0"/>
              <a:t>- Manutenção </a:t>
            </a:r>
            <a:r>
              <a:rPr lang="pt-BR" b="1" dirty="0"/>
              <a:t>e Funcionamento do Ensino Fundamental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31964" y="3086077"/>
            <a:ext cx="40476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INVESTIMENTOS</a:t>
            </a:r>
            <a:endParaRPr lang="pt-B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5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08703" y="476672"/>
            <a:ext cx="4282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MERENDA ESCOLAR</a:t>
            </a:r>
            <a:endParaRPr lang="pt-BR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56223" y="155679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Merenda - recurso próprio: R$397.888,00 </a:t>
            </a:r>
            <a:endParaRPr lang="pt-BR" dirty="0"/>
          </a:p>
          <a:p>
            <a:pPr algn="ctr"/>
            <a:r>
              <a:rPr lang="pt-BR" dirty="0" smtClean="0"/>
              <a:t>PNAE: 36.856,90 </a:t>
            </a:r>
          </a:p>
          <a:p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41817"/>
            <a:ext cx="2196244" cy="20278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86272"/>
            <a:ext cx="2196243" cy="20278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94" y="3717033"/>
            <a:ext cx="1377153" cy="20278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86258"/>
            <a:ext cx="1982411" cy="11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9672" y="476672"/>
            <a:ext cx="6239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AQUISIÇÃO DE PLAYGROUND</a:t>
            </a:r>
            <a:endParaRPr lang="pt-B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2252849" cy="3024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67" y="2276872"/>
            <a:ext cx="2252849" cy="30243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872"/>
            <a:ext cx="2234169" cy="303302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24877" y="57332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6 playgrounds para os Centros de Educação Infantil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45" y="1222877"/>
            <a:ext cx="3513317" cy="10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4464496" cy="329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880">
            <a:off x="2492305" y="1142585"/>
            <a:ext cx="4492508" cy="12604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11960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+mj-lt"/>
                <a:cs typeface="Arial" panose="020B0604020202020204" pitchFamily="34" charset="0"/>
              </a:rPr>
              <a:t>A Colônia de Férias funcionou de 04 de janeiro a 02 de fevereiro atendendo em torno de 128 crianças.</a:t>
            </a:r>
          </a:p>
        </p:txBody>
      </p:sp>
    </p:spTree>
    <p:extLst>
      <p:ext uri="{BB962C8B-B14F-4D97-AF65-F5344CB8AC3E}">
        <p14:creationId xmlns:p14="http://schemas.microsoft.com/office/powerpoint/2010/main" val="40039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57225"/>
            <a:ext cx="2466975" cy="1847850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95686"/>
            <a:ext cx="2088232" cy="2009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95719" y="3163794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Aconteceu de 5 ao dia 9 de fevereiro, com palestras </a:t>
            </a:r>
            <a:r>
              <a:rPr lang="pt-BR" b="1" dirty="0" smtClean="0"/>
              <a:t>dos professores </a:t>
            </a:r>
            <a:r>
              <a:rPr lang="pt-BR" b="1" dirty="0"/>
              <a:t>Soraya </a:t>
            </a:r>
            <a:r>
              <a:rPr lang="pt-BR" b="1" dirty="0" err="1" smtClean="0"/>
              <a:t>Depieri</a:t>
            </a:r>
            <a:r>
              <a:rPr lang="pt-BR" b="1" dirty="0" smtClean="0"/>
              <a:t> e Cláudio Damasceno, da </a:t>
            </a:r>
            <a:r>
              <a:rPr lang="pt-BR" b="1" dirty="0" err="1"/>
              <a:t>master</a:t>
            </a:r>
            <a:r>
              <a:rPr lang="pt-BR" b="1" dirty="0"/>
              <a:t> </a:t>
            </a:r>
            <a:r>
              <a:rPr lang="pt-BR" b="1" dirty="0" err="1"/>
              <a:t>coach</a:t>
            </a:r>
            <a:r>
              <a:rPr lang="pt-BR" b="1" dirty="0"/>
              <a:t> Bruna </a:t>
            </a:r>
            <a:r>
              <a:rPr lang="pt-BR" b="1" dirty="0" err="1" smtClean="0"/>
              <a:t>Rozeng</a:t>
            </a:r>
            <a:r>
              <a:rPr lang="pt-BR" b="1" dirty="0" smtClean="0"/>
              <a:t> </a:t>
            </a:r>
            <a:r>
              <a:rPr lang="pt-BR" b="1" dirty="0"/>
              <a:t>e </a:t>
            </a:r>
            <a:r>
              <a:rPr lang="pt-BR" b="1" dirty="0" smtClean="0"/>
              <a:t>do </a:t>
            </a:r>
            <a:r>
              <a:rPr lang="pt-BR" b="1" dirty="0"/>
              <a:t>psicopedagogo Gelson de Jesus.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533">
            <a:off x="5346086" y="695325"/>
            <a:ext cx="234026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189">
            <a:off x="5689950" y="3968043"/>
            <a:ext cx="2518395" cy="1798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4" y="4293096"/>
            <a:ext cx="2382011" cy="176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74" y="3387238"/>
            <a:ext cx="2382011" cy="17865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17905"/>
            <a:ext cx="2382011" cy="178650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95736" y="476672"/>
            <a:ext cx="4965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INICIO DO ANO LETIVO</a:t>
            </a:r>
            <a:endParaRPr lang="pt-B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85813" y="1458444"/>
            <a:ext cx="566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As aulas na rede municipal de ensino iniciaram no dia 14 de fevereiro</a:t>
            </a:r>
            <a:endParaRPr lang="pt-BR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052">
            <a:off x="500674" y="1484784"/>
            <a:ext cx="1795317" cy="11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945</TotalTime>
  <Words>593</Words>
  <Application>Microsoft Office PowerPoint</Application>
  <PresentationFormat>Apresentação na tela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Colônia de Férias iniciou em 4 de janeiro</dc:title>
  <dc:creator>Notebook Educação</dc:creator>
  <cp:lastModifiedBy>Alessandra</cp:lastModifiedBy>
  <cp:revision>72</cp:revision>
  <dcterms:created xsi:type="dcterms:W3CDTF">2024-05-23T22:14:41Z</dcterms:created>
  <dcterms:modified xsi:type="dcterms:W3CDTF">2024-05-28T10:29:44Z</dcterms:modified>
</cp:coreProperties>
</file>