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6" y="-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80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42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953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16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114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60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369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507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1873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411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3491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0AECD-C7D0-4A50-8BB3-3AB39B3C66E7}" type="datetimeFigureOut">
              <a:rPr lang="pt-BR" smtClean="0"/>
              <a:t>24/05/2024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06E0F-FC70-474D-9E1C-A7536D3A21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7588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uário\Downloads\Sli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086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ário\Downloads\Slide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02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uário\Downloads\Slide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592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uário\Downloads\Slide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044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uário\Downloads\Slide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82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35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uário\Downloads\Slide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7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uário\Downloads\Slide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78" y="1"/>
            <a:ext cx="91562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05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uário\Downloads\Slide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462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uário\Downloads\Slide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7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uário\Downloads\Slide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1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uário\Downloads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55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uário\Downloads\Slid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8" y="0"/>
            <a:ext cx="9146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619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uário\Downloads\Slide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824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uário\Downloads\Slid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684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uário\Downloads\Slide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02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uário\Downloads\Slide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39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72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uário\Downloads\Slid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00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uário\Downloads\Slid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56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uário\Downloads\Slid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751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uário\Downloads\Slide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432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96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uário\Downloads\Slide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97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uário\Downloads\Slid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16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Apresentação na tela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3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</dc:creator>
  <cp:lastModifiedBy>Alessandra</cp:lastModifiedBy>
  <cp:revision>3</cp:revision>
  <dcterms:created xsi:type="dcterms:W3CDTF">2024-05-24T13:12:38Z</dcterms:created>
  <dcterms:modified xsi:type="dcterms:W3CDTF">2024-05-24T13:46:57Z</dcterms:modified>
</cp:coreProperties>
</file>