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312" r:id="rId5"/>
    <p:sldId id="313" r:id="rId6"/>
    <p:sldId id="314" r:id="rId7"/>
    <p:sldId id="315" r:id="rId8"/>
    <p:sldId id="316" r:id="rId9"/>
    <p:sldId id="320" r:id="rId10"/>
    <p:sldId id="321" r:id="rId11"/>
    <p:sldId id="322" r:id="rId12"/>
    <p:sldId id="325" r:id="rId13"/>
    <p:sldId id="323" r:id="rId14"/>
    <p:sldId id="324" r:id="rId15"/>
    <p:sldId id="317" r:id="rId16"/>
    <p:sldId id="318" r:id="rId17"/>
    <p:sldId id="308" r:id="rId18"/>
  </p:sldIdLst>
  <p:sldSz cx="9144000" cy="5143500" type="screen16x9"/>
  <p:notesSz cx="6797675" cy="9926638"/>
  <p:defaultTextStyle>
    <a:defPPr>
      <a:defRPr lang="pt-BR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94291" autoAdjust="0"/>
  </p:normalViewPr>
  <p:slideViewPr>
    <p:cSldViewPr>
      <p:cViewPr>
        <p:scale>
          <a:sx n="100" d="100"/>
          <a:sy n="100" d="100"/>
        </p:scale>
        <p:origin x="-2136" y="-98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D56A1-9DF5-44F2-B7F4-CC6AA83ED6EE}" type="datetimeFigureOut">
              <a:rPr lang="pt-BR" smtClean="0"/>
              <a:t>17/05/2024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483C7-04D4-4D88-9553-BB7DC12CE60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332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339B1-D230-4D43-8CAD-FC639ABED708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6CFE7-DA6B-43A7-B9A9-062DC4EC183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6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91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34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0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084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20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6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3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88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8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/>
              <a:pPr/>
              <a:t>17/05/2024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17/05/2024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controleinterno@capivaridebaixo.sc.gov.b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AB8378A6-35EC-4CBD-B8BB-FF5F285C32E8}"/>
              </a:ext>
            </a:extLst>
          </p:cNvPr>
          <p:cNvSpPr txBox="1"/>
          <p:nvPr/>
        </p:nvSpPr>
        <p:spPr>
          <a:xfrm>
            <a:off x="4327" y="1885739"/>
            <a:ext cx="4648200" cy="58477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1</a:t>
            </a:r>
            <a:r>
              <a:rPr lang="pt-BR" sz="1600" b="1" dirty="0" smtClean="0">
                <a:solidFill>
                  <a:schemeClr val="bg1"/>
                </a:solidFill>
              </a:rPr>
              <a:t>° </a:t>
            </a:r>
            <a:r>
              <a:rPr lang="pt-BR" sz="1600" b="1" dirty="0">
                <a:solidFill>
                  <a:schemeClr val="bg1"/>
                </a:solidFill>
              </a:rPr>
              <a:t>QUADRIMESTRE 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smtClean="0">
                <a:solidFill>
                  <a:schemeClr val="bg1"/>
                </a:solidFill>
              </a:rPr>
              <a:t>28/05/2024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3814296-09EB-40C8-8EAD-04055ED1966F}"/>
              </a:ext>
            </a:extLst>
          </p:cNvPr>
          <p:cNvSpPr txBox="1"/>
          <p:nvPr/>
        </p:nvSpPr>
        <p:spPr>
          <a:xfrm>
            <a:off x="1259632" y="2878925"/>
            <a:ext cx="2880320" cy="9233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dirty="0"/>
          </a:p>
          <a:p>
            <a:pPr algn="ctr"/>
            <a:r>
              <a:rPr lang="pt-BR" b="1" dirty="0" smtClean="0">
                <a:solidFill>
                  <a:schemeClr val="bg1"/>
                </a:solidFill>
              </a:rPr>
              <a:t>DEFESA CIVIL</a:t>
            </a:r>
            <a:endParaRPr lang="pt-BR" sz="800" b="1" dirty="0">
              <a:solidFill>
                <a:schemeClr val="bg1"/>
              </a:solidFill>
            </a:endParaRPr>
          </a:p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2961730" y="4670553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47846"/>
            <a:ext cx="1656184" cy="2952328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947846"/>
            <a:ext cx="1728192" cy="3018393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Auto de Constatação 02</a:t>
            </a:r>
          </a:p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600" dirty="0" smtClean="0"/>
              <a:t>Rua </a:t>
            </a:r>
            <a:r>
              <a:rPr lang="pt-BR" sz="1600" dirty="0" err="1" smtClean="0"/>
              <a:t>Vândio</a:t>
            </a:r>
            <a:r>
              <a:rPr lang="pt-BR" sz="1600" dirty="0" smtClean="0"/>
              <a:t> Mario da Silva, bairro Santo André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86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9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Auto de Constatação 07, devido as chuvas do dia 14 e 15/04/2024</a:t>
            </a:r>
          </a:p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600" dirty="0" smtClean="0"/>
              <a:t>Rua </a:t>
            </a:r>
            <a:r>
              <a:rPr lang="pt-BR" sz="1600" dirty="0" err="1"/>
              <a:t>Wily</a:t>
            </a:r>
            <a:r>
              <a:rPr lang="pt-BR" sz="1600" dirty="0"/>
              <a:t> de Medeiros</a:t>
            </a:r>
            <a:r>
              <a:rPr lang="pt-BR" sz="1600" dirty="0" smtClean="0"/>
              <a:t>, bairro 3 de Maio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059581"/>
            <a:ext cx="3340438" cy="31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9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112987" y="1563638"/>
            <a:ext cx="716530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Realizado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Vistoria 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periódica na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bacia de óleo da antiga 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Sul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uímica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efinaria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  o intuito de acompanhar e monitorar o local, tendo em vista obrigações previstas no Inquérito Civil nº. . 06.2009.00004556-2, da 6ª PROMOTORIA DE JUSTIÇA REGIONAL DE DEFESA DO MEIO AMBIENTE.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Sendo 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assim, segue anexos fotos e avaliação de risco sobre o talude da bacia de 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óleo.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400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Os relatórios são realizados e entregues a Promotoria de Justiça do Município.</a:t>
            </a:r>
            <a:endParaRPr lang="pt-B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924486" y="949786"/>
            <a:ext cx="2271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03 - BÁCIA DE ÓLEO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19432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31590"/>
            <a:ext cx="3771503" cy="2921695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3" y="1131590"/>
            <a:ext cx="2304256" cy="292169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Relatório 01 bacia de óleo</a:t>
            </a:r>
          </a:p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600" dirty="0" smtClean="0"/>
              <a:t>Rua </a:t>
            </a:r>
            <a:r>
              <a:rPr lang="pt-BR" sz="1600" dirty="0" err="1" smtClean="0"/>
              <a:t>Leoneti</a:t>
            </a:r>
            <a:r>
              <a:rPr lang="pt-BR" sz="1600" dirty="0" smtClean="0"/>
              <a:t> </a:t>
            </a:r>
            <a:r>
              <a:rPr lang="pt-BR" sz="1600" dirty="0" err="1" smtClean="0"/>
              <a:t>Frontina</a:t>
            </a:r>
            <a:r>
              <a:rPr lang="pt-BR" sz="1600" dirty="0" smtClean="0"/>
              <a:t> Alves, bairro </a:t>
            </a:r>
            <a:r>
              <a:rPr lang="pt-BR" sz="1600" dirty="0" err="1" smtClean="0"/>
              <a:t>Ilhotinha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6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574484" y="1201175"/>
            <a:ext cx="75029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b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04 – VISTORIAS CONSTANTES NOS CANAIS DE DRENAGEM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63920"/>
            <a:ext cx="2808943" cy="210231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04133"/>
            <a:ext cx="2755215" cy="20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7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152004" y="1731811"/>
            <a:ext cx="7719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/>
              <a:t>    A </a:t>
            </a:r>
            <a:r>
              <a:rPr lang="pt-BR" sz="1400" dirty="0"/>
              <a:t>Coordenadoria Municipal de Proteção e Defesa Civil tem como propósito formular e coordenar a política municipal de preparação para situações de emergência ou estado de calamidade pública</a:t>
            </a:r>
            <a:r>
              <a:rPr lang="pt-BR" sz="1400" dirty="0" smtClean="0"/>
              <a:t>. </a:t>
            </a:r>
            <a:endParaRPr lang="pt-BR" sz="1400" dirty="0"/>
          </a:p>
          <a:p>
            <a:r>
              <a:rPr lang="pt-BR" sz="1400" dirty="0" smtClean="0"/>
              <a:t>  Para atender melhor as demandas e solicitações da população, é imprescindível a aquisição e/ou adequação de equipamentos, melhorias nos sistemas de comunicação e equipes de atendimento e resposta. </a:t>
            </a:r>
          </a:p>
          <a:p>
            <a:endParaRPr lang="pt-BR" sz="1400" dirty="0"/>
          </a:p>
          <a:p>
            <a:r>
              <a:rPr lang="pt-BR" sz="1400" u="sng" dirty="0" smtClean="0">
                <a:solidFill>
                  <a:schemeClr val="accent6">
                    <a:lumMod val="75000"/>
                  </a:schemeClr>
                </a:solidFill>
              </a:rPr>
              <a:t>Itens necessários:  </a:t>
            </a:r>
            <a:endParaRPr lang="pt-BR" sz="1400" u="sng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 smtClean="0"/>
              <a:t>Mão de obra: administrativo e operacional;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 smtClean="0"/>
              <a:t>Telefonia móvel - Celular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 smtClean="0"/>
              <a:t>Veículo apropriado para atendimento a ocorrências;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 smtClean="0"/>
              <a:t>Equipamentos diversos: motosserra, motopoda, facão, foice, escada articulada.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400" dirty="0" smtClean="0"/>
          </a:p>
          <a:p>
            <a:endParaRPr lang="pt-BR" sz="1400" dirty="0" smtClean="0"/>
          </a:p>
          <a:p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E6E30C6-E384-4D37-95D8-C510B96153E3}"/>
              </a:ext>
            </a:extLst>
          </p:cNvPr>
          <p:cNvSpPr txBox="1"/>
          <p:nvPr/>
        </p:nvSpPr>
        <p:spPr>
          <a:xfrm>
            <a:off x="574484" y="1099767"/>
            <a:ext cx="5376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04 – RECONHECIMENTO / SOLICITAÇÕES / APOIO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7049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1506D9BA-6F02-448D-A734-FD97F190C3E1}"/>
              </a:ext>
            </a:extLst>
          </p:cNvPr>
          <p:cNvSpPr txBox="1"/>
          <p:nvPr/>
        </p:nvSpPr>
        <p:spPr>
          <a:xfrm>
            <a:off x="323529" y="406581"/>
            <a:ext cx="5285773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400" dirty="0"/>
              <a:t>AGRADECEMOS A PARTICIPAÇÃO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AB8378A6-35EC-4CBD-B8BB-FF5F285C32E8}"/>
              </a:ext>
            </a:extLst>
          </p:cNvPr>
          <p:cNvSpPr txBox="1"/>
          <p:nvPr/>
        </p:nvSpPr>
        <p:spPr>
          <a:xfrm>
            <a:off x="755576" y="1203598"/>
            <a:ext cx="4648200" cy="338552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endParaRPr lang="pt-BR" sz="1600" dirty="0">
              <a:solidFill>
                <a:prstClr val="white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3814296-09EB-40C8-8EAD-04055ED1966F}"/>
              </a:ext>
            </a:extLst>
          </p:cNvPr>
          <p:cNvSpPr txBox="1"/>
          <p:nvPr/>
        </p:nvSpPr>
        <p:spPr>
          <a:xfrm>
            <a:off x="295998" y="2878925"/>
            <a:ext cx="4572000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dirty="0" smtClean="0"/>
              <a:t>Mauricio Pereira Carneiro</a:t>
            </a:r>
            <a:endParaRPr lang="pt-BR" dirty="0"/>
          </a:p>
          <a:p>
            <a:pPr algn="ctr"/>
            <a:r>
              <a:rPr lang="pt-BR" dirty="0" smtClean="0"/>
              <a:t>Defesa civil</a:t>
            </a:r>
            <a:endParaRPr lang="pt-BR" dirty="0"/>
          </a:p>
          <a:p>
            <a:pPr algn="ctr"/>
            <a:r>
              <a:rPr lang="pt-BR" smtClean="0">
                <a:hlinkClick r:id="rId4"/>
              </a:rPr>
              <a:t>@</a:t>
            </a:r>
            <a:r>
              <a:rPr lang="pt-BR" dirty="0">
                <a:hlinkClick r:id="rId4"/>
              </a:rPr>
              <a:t>capivaridebaixo.sc.gov.</a:t>
            </a:r>
            <a:r>
              <a:rPr lang="pt-BR" b="1" dirty="0">
                <a:hlinkClick r:id="rId4"/>
              </a:rPr>
              <a:t>br</a:t>
            </a:r>
            <a:endParaRPr lang="pt-BR" b="1" dirty="0"/>
          </a:p>
          <a:p>
            <a:pPr algn="ctr"/>
            <a:r>
              <a:rPr lang="pt-BR" b="1" dirty="0" smtClean="0"/>
              <a:t>28/05/2024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295998" y="9112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dirty="0"/>
              <a:t>para prestação de contas do </a:t>
            </a:r>
          </a:p>
          <a:p>
            <a:pPr algn="ctr"/>
            <a:r>
              <a:rPr lang="pt-BR" sz="2400" dirty="0"/>
              <a:t>1</a:t>
            </a:r>
            <a:r>
              <a:rPr lang="pt-BR" sz="2400" dirty="0" smtClean="0"/>
              <a:t>º Quadrimestre </a:t>
            </a:r>
            <a:r>
              <a:rPr lang="pt-BR" sz="2400" dirty="0"/>
              <a:t>/</a:t>
            </a:r>
            <a:r>
              <a:rPr lang="pt-BR" sz="2400" dirty="0" smtClean="0"/>
              <a:t>2024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5503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CFFB5481-0AB4-41EE-800B-BC6852DA9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4280" y="339502"/>
            <a:ext cx="8229600" cy="1575048"/>
          </a:xfrm>
        </p:spPr>
        <p:txBody>
          <a:bodyPr>
            <a:normAutofit fontScale="90000"/>
          </a:bodyPr>
          <a:lstStyle/>
          <a:p>
            <a:pPr>
              <a:tabLst>
                <a:tab pos="79833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</a:t>
            </a:r>
            <a:r>
              <a:rPr lang="en-GB" sz="3300" dirty="0" smtClean="0">
                <a:solidFill>
                  <a:srgbClr val="000000"/>
                </a:solidFill>
                <a:latin typeface="Arial Black" pitchFamily="34" charset="0"/>
              </a:rPr>
              <a:t>º </a:t>
            </a:r>
            <a:r>
              <a:rPr lang="en-GB" sz="3300" dirty="0" err="1" smtClean="0">
                <a:solidFill>
                  <a:srgbClr val="000000"/>
                </a:solidFill>
                <a:latin typeface="Arial Black" pitchFamily="34" charset="0"/>
              </a:rPr>
              <a:t>Quadrimestre</a:t>
            </a: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="" xmlns:a16="http://schemas.microsoft.com/office/drawing/2014/main" id="{9C31007E-1E6D-4643-A33C-9571A8F1B6C5}"/>
              </a:ext>
            </a:extLst>
          </p:cNvPr>
          <p:cNvSpPr txBox="1">
            <a:spLocks/>
          </p:cNvSpPr>
          <p:nvPr/>
        </p:nvSpPr>
        <p:spPr>
          <a:xfrm>
            <a:off x="1187624" y="1779663"/>
            <a:ext cx="6400800" cy="3024336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t-BR" dirty="0"/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2106540" y="3229719"/>
            <a:ext cx="4619945" cy="864096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>
            <a:lvl1pPr marL="342892" indent="-342892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 smtClean="0"/>
              <a:t>Coordenador: </a:t>
            </a:r>
            <a:r>
              <a:rPr lang="pt-BR" sz="1800" dirty="0" smtClean="0"/>
              <a:t>Maurício Pereira Carneiro</a:t>
            </a:r>
            <a:endParaRPr lang="pt-BR" sz="1800" dirty="0"/>
          </a:p>
        </p:txBody>
      </p:sp>
      <p:pic>
        <p:nvPicPr>
          <p:cNvPr id="10" name="Imagem 9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2961730" y="4670553"/>
            <a:ext cx="2953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/>
              <a:t>“A Defesa Civil somos todos nós”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187624" y="1907128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</a:t>
            </a:r>
            <a:r>
              <a:rPr lang="pt-BR" sz="2400" b="1" dirty="0" smtClean="0"/>
              <a:t>BAIXO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2" y="4155926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tângulo 12"/>
          <p:cNvSpPr/>
          <p:nvPr/>
        </p:nvSpPr>
        <p:spPr>
          <a:xfrm>
            <a:off x="924486" y="1851670"/>
            <a:ext cx="7472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700020" algn="ctr"/>
                <a:tab pos="5400040" algn="r"/>
              </a:tabLst>
            </a:pP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primeiro quadrimestre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Defesa Civil atuou em diversas vistorias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autorização 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corte/poda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árvores que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oferecia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risco a vida e ao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patrimônio. Trabalho realizado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 auxilio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 departamentos </a:t>
            </a:r>
            <a:r>
              <a:rPr lang="pt-BR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Meio Ambiente, Agricultura, </a:t>
            </a:r>
            <a:r>
              <a:rPr lang="pt-BR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Epagri</a:t>
            </a:r>
            <a:r>
              <a:rPr lang="pt-BR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Ferrovia Teresa Cristina e Celesc.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1E6E30C6-E384-4D37-95D8-C510B96153E3}"/>
              </a:ext>
            </a:extLst>
          </p:cNvPr>
          <p:cNvSpPr txBox="1"/>
          <p:nvPr/>
        </p:nvSpPr>
        <p:spPr>
          <a:xfrm>
            <a:off x="924486" y="1291509"/>
            <a:ext cx="1643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01 - ÁRVORES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29066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89026"/>
              </p:ext>
            </p:extLst>
          </p:nvPr>
        </p:nvGraphicFramePr>
        <p:xfrm>
          <a:off x="1043608" y="2283718"/>
          <a:ext cx="64032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SOLICITAÇÕES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SUPRESSÃO/ PODAS REALIZADAS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07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mtClean="0"/>
                        <a:t>05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1259632" y="1308236"/>
            <a:ext cx="64032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SOLICITAÇÕES PARA PODA OU SUPRESSÃO DE ÁRVORES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4241997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 que caiu com os fortes ventos de 21/03/2024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sz="1600" dirty="0" smtClean="0"/>
              <a:t>Rua João Paulo Primeiro, </a:t>
            </a:r>
            <a:r>
              <a:rPr lang="pt-BR" sz="1600" dirty="0"/>
              <a:t>bairro: </a:t>
            </a:r>
            <a:r>
              <a:rPr lang="pt-BR" sz="1600" dirty="0" smtClean="0"/>
              <a:t>3 de maio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blob:https://web.whatsapp.com/b6b4f655-a32a-4230-b44a-3557f32c5f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932" y="1131590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blob:https://web.whatsapp.com/289aeadf-f8b1-4dea-bb21-02081baea6c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31590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00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Usuario\Desktop\Corte de árvores 2024 Fotos\Árvore seu Valmor\45cb9a50-9ef8-4793-a260-f6a02f3368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97195"/>
            <a:ext cx="2869043" cy="286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Árvores com risco a redes elétricas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sz="1600" dirty="0" smtClean="0"/>
              <a:t>Ruas Machado de Assis e Da Liberdade, </a:t>
            </a:r>
            <a:r>
              <a:rPr lang="pt-BR" sz="1600" dirty="0"/>
              <a:t>bairro: </a:t>
            </a:r>
            <a:r>
              <a:rPr lang="pt-BR" sz="1600" dirty="0" smtClean="0"/>
              <a:t>centro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Usuario\Desktop\Corte de árvores 2024 Fotos\Rua da Liberdade 176\96933234-d99c-42c6-ab6d-c133ecd78a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354" y="1062553"/>
            <a:ext cx="4024524" cy="30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6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lob:https://web.whatsapp.com/8f52a024-1fe1-4654-afe7-37b431e6796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1678"/>
            <a:ext cx="2700144" cy="270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21678"/>
            <a:ext cx="2792576" cy="279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Árvores de grande porte com risco de queda sobre residências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Local: </a:t>
            </a:r>
            <a:r>
              <a:rPr lang="pt-BR" sz="1600" dirty="0" smtClean="0"/>
              <a:t>Ruas Antônio Luiz Bittencourt, </a:t>
            </a:r>
            <a:r>
              <a:rPr lang="pt-BR" sz="1600" dirty="0"/>
              <a:t>bairro: </a:t>
            </a:r>
            <a:r>
              <a:rPr lang="pt-BR" sz="1600" dirty="0" smtClean="0"/>
              <a:t>Cachoerinha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8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lob:https://web.whatsapp.com/bbacc649-d866-45f0-bf3e-6e1a1678475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57098"/>
            <a:ext cx="2734740" cy="273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71187"/>
            <a:ext cx="2686851" cy="268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123957" y="4227934"/>
            <a:ext cx="72046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Legenda: </a:t>
            </a:r>
            <a:r>
              <a:rPr lang="pt-BR" altLang="pt-BR" sz="1600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Árvores de grande porte, seca com risco de queda</a:t>
            </a:r>
          </a:p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Local</a:t>
            </a:r>
            <a:r>
              <a:rPr lang="pt-BR" altLang="pt-BR" sz="16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BR" sz="1600" dirty="0" smtClean="0"/>
              <a:t>Ruas Manoel Pedro Flor, </a:t>
            </a:r>
            <a:r>
              <a:rPr lang="pt-BR" sz="1600" dirty="0"/>
              <a:t>bairro: </a:t>
            </a:r>
            <a:r>
              <a:rPr lang="pt-BR" sz="1600" dirty="0" smtClean="0"/>
              <a:t>Alvorada</a:t>
            </a:r>
            <a:endParaRPr lang="pt-BR" altLang="pt-BR" sz="1600" dirty="0" smtClean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62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CB34A79-8BCD-4C6A-8C7F-2A5D4366B4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8" y="0"/>
            <a:ext cx="9141292" cy="51435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855602CD-24D0-4E38-B8E4-823FE4F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1491630"/>
            <a:ext cx="4032448" cy="648072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/>
            </a:r>
            <a:br>
              <a:rPr lang="pt-BR" sz="3200" dirty="0"/>
            </a:br>
            <a:endParaRPr lang="pt-BR" sz="32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-15230" y="163016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COORDENAÇÃO DE PROTEÇÃO E DEFESA CIVIL</a:t>
            </a:r>
          </a:p>
          <a:p>
            <a:pPr algn="ctr"/>
            <a:r>
              <a:rPr lang="pt-BR" sz="2400" b="1" dirty="0"/>
              <a:t>CAPIVARI DE BAIXO</a:t>
            </a:r>
          </a:p>
          <a:p>
            <a:pPr algn="ctr"/>
            <a:endParaRPr lang="pt-BR" sz="2400" b="1" dirty="0"/>
          </a:p>
          <a:p>
            <a:pPr algn="ctr"/>
            <a:endParaRPr lang="pt-BR" sz="2400" b="1" dirty="0"/>
          </a:p>
        </p:txBody>
      </p:sp>
      <p:pic>
        <p:nvPicPr>
          <p:cNvPr id="12" name="Imagem 11" descr="C:\Users\Defesa Civil\Pictures\NOVA PASTA\Defesa Civi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483" y="3966239"/>
            <a:ext cx="700003" cy="68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864803"/>
              </p:ext>
            </p:extLst>
          </p:nvPr>
        </p:nvGraphicFramePr>
        <p:xfrm>
          <a:off x="1187624" y="2283718"/>
          <a:ext cx="64032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408"/>
                <a:gridCol w="2134408"/>
                <a:gridCol w="2134408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AUTOS</a:t>
                      </a:r>
                      <a:r>
                        <a:rPr lang="pt-BR" baseline="0" dirty="0" smtClean="0"/>
                        <a:t> DE CONSTATAÇÕES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VISTORIAS</a:t>
                      </a:r>
                      <a:r>
                        <a:rPr lang="pt-BR" baseline="0" dirty="0" smtClean="0"/>
                        <a:t> REALZIADAS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TOTAL DE AÇÕES</a:t>
                      </a:r>
                      <a:endParaRPr lang="pt-B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04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12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tângulo 8"/>
          <p:cNvSpPr/>
          <p:nvPr/>
        </p:nvSpPr>
        <p:spPr>
          <a:xfrm>
            <a:off x="574484" y="1394122"/>
            <a:ext cx="48821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altLang="pt-BR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02 - VISTORIAS / AUTOS DE CONSTATAÇÕES</a:t>
            </a:r>
            <a:endParaRPr lang="pt-BR" altLang="pt-BR" sz="16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23508</TotalTime>
  <Words>618</Words>
  <Application>Microsoft Office PowerPoint</Application>
  <PresentationFormat>Apresentação na tela (16:9)</PresentationFormat>
  <Paragraphs>104</Paragraphs>
  <Slides>16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16</vt:i4>
      </vt:variant>
    </vt:vector>
  </HeadingPairs>
  <TitlesOfParts>
    <vt:vector size="18" baseType="lpstr">
      <vt:lpstr>Tema do Office</vt:lpstr>
      <vt:lpstr>2_Tema do Office</vt:lpstr>
      <vt:lpstr>Apresentação do PowerPoint</vt:lpstr>
      <vt:lpstr> AUDIÊNCIA PÚBLICA 1º Quadrimestre 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334</cp:revision>
  <cp:lastPrinted>2024-02-24T14:11:31Z</cp:lastPrinted>
  <dcterms:created xsi:type="dcterms:W3CDTF">2021-05-10T18:20:11Z</dcterms:created>
  <dcterms:modified xsi:type="dcterms:W3CDTF">2024-05-17T14:20:33Z</dcterms:modified>
</cp:coreProperties>
</file>