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292" r:id="rId4"/>
    <p:sldId id="302" r:id="rId5"/>
    <p:sldId id="266" r:id="rId6"/>
    <p:sldId id="308" r:id="rId7"/>
    <p:sldId id="268" r:id="rId8"/>
    <p:sldId id="313" r:id="rId9"/>
    <p:sldId id="306" r:id="rId10"/>
    <p:sldId id="314" r:id="rId11"/>
    <p:sldId id="327" r:id="rId12"/>
    <p:sldId id="293" r:id="rId13"/>
    <p:sldId id="316" r:id="rId14"/>
    <p:sldId id="289" r:id="rId15"/>
    <p:sldId id="311" r:id="rId16"/>
    <p:sldId id="328" r:id="rId17"/>
    <p:sldId id="283" r:id="rId18"/>
    <p:sldId id="305" r:id="rId19"/>
    <p:sldId id="309" r:id="rId20"/>
    <p:sldId id="317" r:id="rId2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99307" autoAdjust="0"/>
  </p:normalViewPr>
  <p:slideViewPr>
    <p:cSldViewPr>
      <p:cViewPr>
        <p:scale>
          <a:sx n="140" d="100"/>
          <a:sy n="140" d="100"/>
        </p:scale>
        <p:origin x="115" y="24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339B1-D230-4D43-8CAD-FC639ABED708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6CFE7-DA6B-43A7-B9A9-062DC4EC18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6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753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506D9BA-6F02-448D-A734-FD97F190C3E1}"/>
              </a:ext>
            </a:extLst>
          </p:cNvPr>
          <p:cNvSpPr txBox="1"/>
          <p:nvPr/>
        </p:nvSpPr>
        <p:spPr>
          <a:xfrm>
            <a:off x="115818" y="184192"/>
            <a:ext cx="611236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+mj-lt"/>
              </a:rPr>
              <a:t>SECRETARIA MUNICIPAL</a:t>
            </a:r>
          </a:p>
          <a:p>
            <a:pPr algn="ctr"/>
            <a:r>
              <a:rPr lang="pt-BR" sz="2800" b="1" dirty="0" smtClean="0">
                <a:latin typeface="+mj-lt"/>
              </a:rPr>
              <a:t>DE DESENVOLVIMENTO ECONÔMICO E TECNOLOGIA</a:t>
            </a:r>
          </a:p>
          <a:p>
            <a:endParaRPr lang="pt-BR" sz="2800" b="1" dirty="0">
              <a:latin typeface="+mj-lt"/>
            </a:endParaRPr>
          </a:p>
          <a:p>
            <a:pPr algn="ctr"/>
            <a:r>
              <a:rPr lang="pt-BR" sz="2800" b="1" dirty="0" smtClean="0">
                <a:latin typeface="+mj-lt"/>
              </a:rPr>
              <a:t>AÇÕES </a:t>
            </a:r>
            <a:r>
              <a:rPr lang="pt-BR" sz="2800" b="1" dirty="0">
                <a:latin typeface="+mj-lt"/>
              </a:rPr>
              <a:t>REALIZADAS </a:t>
            </a:r>
            <a:r>
              <a:rPr lang="pt-BR" sz="2800" b="1" dirty="0" smtClean="0">
                <a:latin typeface="+mj-lt"/>
              </a:rPr>
              <a:t>DE SETEMBRO A DEZEMBRO</a:t>
            </a:r>
            <a:endParaRPr lang="pt-BR" sz="2800" b="1" dirty="0">
              <a:latin typeface="+mj-lt"/>
            </a:endParaRPr>
          </a:p>
          <a:p>
            <a:pPr algn="ctr"/>
            <a:endParaRPr lang="pt-BR" sz="2800" b="1" dirty="0" smtClean="0">
              <a:latin typeface="+mj-lt"/>
            </a:endParaRPr>
          </a:p>
          <a:p>
            <a:pPr algn="ctr"/>
            <a:r>
              <a:rPr lang="pt-BR" sz="2800" b="1" dirty="0" smtClean="0">
                <a:latin typeface="+mj-lt"/>
              </a:rPr>
              <a:t>3° </a:t>
            </a:r>
            <a:r>
              <a:rPr lang="pt-BR" sz="2800" b="1" dirty="0">
                <a:latin typeface="+mj-lt"/>
              </a:rPr>
              <a:t>Quadrimestre </a:t>
            </a:r>
          </a:p>
          <a:p>
            <a:pPr algn="ctr"/>
            <a:r>
              <a:rPr lang="pt-BR" sz="2800" b="1" dirty="0" smtClean="0">
                <a:latin typeface="+mj-lt"/>
              </a:rPr>
              <a:t>2023</a:t>
            </a:r>
            <a:endParaRPr lang="pt-BR" sz="2800" b="1" dirty="0">
              <a:latin typeface="+mj-lt"/>
            </a:endParaRPr>
          </a:p>
          <a:p>
            <a:endParaRPr lang="pt-BR" dirty="0">
              <a:latin typeface="Arial Black" panose="020B0A04020102020204" pitchFamily="34" charset="0"/>
            </a:endParaRPr>
          </a:p>
        </p:txBody>
      </p:sp>
      <p:sp>
        <p:nvSpPr>
          <p:cNvPr id="3" name="AutoShape 2" descr="blob:https://web.whatsapp.com/218f06c1-7b39-4279-978e-a735f62935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Subtítulo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90330" cy="514350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79512" y="123478"/>
            <a:ext cx="878497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 smtClean="0"/>
              <a:t>         </a:t>
            </a:r>
            <a:r>
              <a:rPr lang="pt-BR" sz="3200" b="1" dirty="0" smtClean="0"/>
              <a:t>Desenvolvimento</a:t>
            </a:r>
          </a:p>
          <a:p>
            <a:r>
              <a:rPr lang="pt-BR" sz="3200" b="1" dirty="0" smtClean="0"/>
              <a:t>             Econômico</a:t>
            </a:r>
          </a:p>
          <a:p>
            <a:pPr algn="ctr"/>
            <a:endParaRPr lang="pt-BR" b="1" dirty="0" smtClean="0"/>
          </a:p>
          <a:p>
            <a:pPr algn="ctr"/>
            <a:r>
              <a:rPr lang="pt-BR" b="1" dirty="0" smtClean="0"/>
              <a:t>     </a:t>
            </a:r>
          </a:p>
          <a:p>
            <a:pPr algn="just"/>
            <a:r>
              <a:rPr lang="pt-BR" sz="2400" b="1" dirty="0" smtClean="0"/>
              <a:t>Neste período foram realizadas inúmeras visitas aos empresários do município que adotaram espaços públicos (rótulas, canteiros e praças), com intuito de orientar sobre a manutenção e as melhorias a serem realizadas nesses espaços.</a:t>
            </a:r>
            <a:endParaRPr lang="pt-BR" sz="2400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532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8" y="-32395"/>
            <a:ext cx="9141292" cy="5143500"/>
          </a:xfrm>
          <a:prstGeom prst="rect">
            <a:avLst/>
          </a:prstGeom>
        </p:spPr>
      </p:pic>
      <p:pic>
        <p:nvPicPr>
          <p:cNvPr id="1027" name="Picture 3" descr="C:\Users\Usuario\Documents\FOTOS PARA RELATÓRIO\RÓTULA DA BÍBL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-32394"/>
            <a:ext cx="3259341" cy="18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uario\Documents\FOTOS PARA RELATÓRIO\RÓTULA DA PRAÇA DA BANDEI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91" y="0"/>
            <a:ext cx="3096342" cy="181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uario\Documents\FOTOS PARA RELATÓRIO\RÓTULA DO SANTO AND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" y="1815221"/>
            <a:ext cx="3259391" cy="17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uario\Documents\FOTOS PARA RELATÓRIO\RÓTULA MÃ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02" y="1818619"/>
            <a:ext cx="3097913" cy="174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uario\Documents\FOTOS PARA RELATÓRIO\CANTEIRO TRIANGULA 1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15" y="1139586"/>
            <a:ext cx="2783989" cy="40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uario\Documents\FOTOS PARA RELATÓRIO\Canteiro-central-da-avenida-General-Mendonca-2-800x44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" y="3561196"/>
            <a:ext cx="6357220" cy="15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38F99F8-9F2A-4AF7-B4A4-4FB770E0CF07}"/>
              </a:ext>
            </a:extLst>
          </p:cNvPr>
          <p:cNvSpPr txBox="1"/>
          <p:nvPr/>
        </p:nvSpPr>
        <p:spPr>
          <a:xfrm>
            <a:off x="539552" y="51470"/>
            <a:ext cx="604867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Departamento de Agricultura    </a:t>
            </a:r>
          </a:p>
          <a:p>
            <a:pPr algn="ctr"/>
            <a:r>
              <a:rPr lang="pt-BR" sz="2800" dirty="0" smtClean="0"/>
              <a:t> </a:t>
            </a:r>
            <a:endParaRPr lang="pt-BR" sz="2800" dirty="0"/>
          </a:p>
          <a:p>
            <a:pPr algn="just"/>
            <a:endParaRPr lang="pt-BR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2307" y="627534"/>
            <a:ext cx="8892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b="1" dirty="0" smtClean="0"/>
              <a:t>Atendimento aos agricultores e pecuaristas no cadastro de produtor rural junto a Secretaria de Estado da Fazenda - SEF.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b="1" dirty="0" smtClean="0"/>
              <a:t>Foram realizados 28 cadastros para a</a:t>
            </a:r>
            <a:r>
              <a:rPr lang="pt-BR" b="1" dirty="0"/>
              <a:t>tendimentos  fornecendo aos produtores </a:t>
            </a:r>
            <a:r>
              <a:rPr lang="pt-BR" b="1" dirty="0" smtClean="0"/>
              <a:t>rurais, serviços </a:t>
            </a:r>
            <a:r>
              <a:rPr lang="pt-BR" b="1" dirty="0"/>
              <a:t>de trator </a:t>
            </a:r>
            <a:r>
              <a:rPr lang="pt-BR" b="1" dirty="0" smtClean="0"/>
              <a:t>agrícola com 8 </a:t>
            </a:r>
            <a:r>
              <a:rPr lang="pt-BR" b="1" dirty="0"/>
              <a:t>tipos de implementos </a:t>
            </a:r>
            <a:r>
              <a:rPr lang="pt-BR" b="1" dirty="0" smtClean="0"/>
              <a:t>diferentes chegando a aproximadamente 50 horas trabalhadas nas propriedades.</a:t>
            </a:r>
            <a:endParaRPr lang="pt-BR" sz="2000" b="1" dirty="0" smtClean="0"/>
          </a:p>
          <a:p>
            <a:endParaRPr lang="pt-BR" sz="2000" b="1" dirty="0"/>
          </a:p>
          <a:p>
            <a:endParaRPr lang="pt-BR" sz="2000" b="1" dirty="0" smtClean="0"/>
          </a:p>
          <a:p>
            <a:endParaRPr lang="pt-BR" b="1" dirty="0" smtClean="0"/>
          </a:p>
          <a:p>
            <a:endParaRPr lang="pt-B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66899"/>
            <a:ext cx="2682812" cy="192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59" y="3166899"/>
            <a:ext cx="2629014" cy="192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66897"/>
            <a:ext cx="2550662" cy="191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9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85389" y="195486"/>
            <a:ext cx="8424935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     Departamento de</a:t>
            </a:r>
          </a:p>
          <a:p>
            <a:r>
              <a:rPr lang="pt-BR" sz="3200" b="1" dirty="0" smtClean="0"/>
              <a:t>        Agricultura</a:t>
            </a:r>
          </a:p>
          <a:p>
            <a:endParaRPr lang="pt-BR" sz="2600" b="1" dirty="0" smtClean="0"/>
          </a:p>
          <a:p>
            <a:r>
              <a:rPr lang="pt-BR" sz="2200" b="1" dirty="0" smtClean="0"/>
              <a:t>Realização de conservação de patrimônio público-balança para bovinos - </a:t>
            </a:r>
            <a:r>
              <a:rPr lang="pt-BR" sz="2200" b="1" dirty="0" err="1" smtClean="0"/>
              <a:t>Ilhotinha</a:t>
            </a:r>
            <a:r>
              <a:rPr lang="pt-BR" sz="2200" b="1" dirty="0" smtClean="0"/>
              <a:t>.</a:t>
            </a:r>
            <a:endParaRPr lang="pt-BR" sz="2200" b="1" dirty="0"/>
          </a:p>
          <a:p>
            <a:endParaRPr lang="pt-BR" sz="3200" b="1" dirty="0" smtClean="0"/>
          </a:p>
          <a:p>
            <a:endParaRPr lang="pt-BR" sz="3200" b="1" dirty="0"/>
          </a:p>
          <a:p>
            <a:endParaRPr lang="pt-BR" sz="3200" b="1" dirty="0" smtClean="0"/>
          </a:p>
          <a:p>
            <a:r>
              <a:rPr lang="pt-BR" sz="3200" b="1" dirty="0" smtClean="0"/>
              <a:t> </a:t>
            </a:r>
          </a:p>
          <a:p>
            <a:endParaRPr lang="pt-BR" sz="3200" b="1" dirty="0"/>
          </a:p>
          <a:p>
            <a:r>
              <a:rPr lang="pt-BR" sz="3200" b="1" dirty="0" smtClean="0"/>
              <a:t> </a:t>
            </a:r>
            <a:endParaRPr lang="pt-BR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7734"/>
            <a:ext cx="2765408" cy="254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6" y="2427734"/>
            <a:ext cx="2715765" cy="249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97877" y="277137"/>
            <a:ext cx="82241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/>
              <a:t>       Departamento </a:t>
            </a:r>
            <a:r>
              <a:rPr lang="pt-BR" sz="2800" b="1" dirty="0"/>
              <a:t>de </a:t>
            </a:r>
            <a:endParaRPr lang="pt-BR" sz="2800" b="1" dirty="0" smtClean="0"/>
          </a:p>
          <a:p>
            <a:r>
              <a:rPr lang="pt-BR" sz="2800" b="1" dirty="0" smtClean="0"/>
              <a:t>             Agricultura    </a:t>
            </a:r>
            <a:endParaRPr lang="pt-BR" sz="2800" b="1" dirty="0"/>
          </a:p>
          <a:p>
            <a:r>
              <a:rPr lang="pt-BR" sz="2200" b="1" dirty="0" smtClean="0"/>
              <a:t>Programa </a:t>
            </a:r>
            <a:r>
              <a:rPr lang="pt-BR" sz="2200" b="1" dirty="0"/>
              <a:t>Inseminação </a:t>
            </a:r>
            <a:r>
              <a:rPr lang="pt-BR" sz="2200" b="1" dirty="0" smtClean="0"/>
              <a:t>Artificial</a:t>
            </a:r>
          </a:p>
          <a:p>
            <a:endParaRPr lang="pt-BR" sz="2200" b="1" dirty="0" smtClean="0"/>
          </a:p>
          <a:p>
            <a:r>
              <a:rPr lang="pt-BR" sz="2200" b="1" dirty="0" smtClean="0"/>
              <a:t> </a:t>
            </a:r>
            <a:r>
              <a:rPr lang="pt-BR" b="1" dirty="0" smtClean="0"/>
              <a:t>Suporte </a:t>
            </a:r>
            <a:r>
              <a:rPr lang="pt-BR" b="1" dirty="0"/>
              <a:t>técnico  para os pecuaristas do </a:t>
            </a:r>
            <a:r>
              <a:rPr lang="pt-BR" b="1" dirty="0" smtClean="0"/>
              <a:t>munícipio.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Incentivo </a:t>
            </a:r>
            <a:r>
              <a:rPr lang="pt-BR" b="1" dirty="0"/>
              <a:t>a </a:t>
            </a:r>
            <a:r>
              <a:rPr lang="pt-BR" b="1" dirty="0" smtClean="0"/>
              <a:t>inseminação artificial de bovinos.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B8A65E7-492A-427A-AE88-FAAB9B42E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1" y="2621389"/>
            <a:ext cx="2625350" cy="22991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63EAD4B-5DA6-46DC-A9DC-AD0B685FB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21389"/>
            <a:ext cx="3097092" cy="225096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BD68E9BB-F644-456C-A215-1191EF217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04" y="2628589"/>
            <a:ext cx="2365352" cy="228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31066"/>
            <a:ext cx="9180512" cy="51745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80" y="0"/>
            <a:ext cx="50784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90759"/>
            <a:ext cx="1994833" cy="19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79512" y="555526"/>
            <a:ext cx="66880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/>
              <a:t>Foram realizadas 80 </a:t>
            </a:r>
            <a:r>
              <a:rPr lang="pt-BR" sz="1600" b="1" dirty="0"/>
              <a:t>visitas a propriedades rurais, escolas, </a:t>
            </a:r>
            <a:r>
              <a:rPr lang="pt-BR" sz="1600" b="1" dirty="0" smtClean="0"/>
              <a:t>entidades, empresas e 19 </a:t>
            </a:r>
            <a:r>
              <a:rPr lang="pt-BR" sz="1600" b="1" dirty="0"/>
              <a:t>outros atendimentos no escritório e sistema remoto</a:t>
            </a:r>
            <a:r>
              <a:rPr lang="pt-BR" sz="1600" b="1" dirty="0" smtClean="0"/>
              <a:t> </a:t>
            </a:r>
            <a:r>
              <a:rPr lang="pt-BR" sz="1600" b="1" dirty="0"/>
              <a:t>de Assistência Técnica e Extensão Rural</a:t>
            </a:r>
            <a:r>
              <a:rPr lang="pt-BR" sz="1600" b="1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/>
              <a:t>Em </a:t>
            </a:r>
            <a:r>
              <a:rPr lang="pt-BR" sz="1600" b="1" dirty="0"/>
              <a:t>conjunto com a Secretaria Municipal de Assistência </a:t>
            </a:r>
            <a:r>
              <a:rPr lang="pt-BR" sz="1600" b="1" dirty="0" smtClean="0"/>
              <a:t>Social, promoveu-se </a:t>
            </a:r>
            <a:r>
              <a:rPr lang="pt-BR" sz="1600" b="1" dirty="0"/>
              <a:t>a participação de </a:t>
            </a:r>
            <a:r>
              <a:rPr lang="pt-BR" sz="1600" b="1" dirty="0" smtClean="0"/>
              <a:t>44 </a:t>
            </a:r>
            <a:r>
              <a:rPr lang="pt-BR" sz="1600" b="1" dirty="0"/>
              <a:t>mulheres </a:t>
            </a:r>
            <a:r>
              <a:rPr lang="pt-BR" sz="1600" b="1" dirty="0" smtClean="0"/>
              <a:t>em cursos de panificação e biscoitos no </a:t>
            </a:r>
            <a:r>
              <a:rPr lang="pt-BR" sz="1600" b="1" dirty="0"/>
              <a:t>Farol Shopping.</a:t>
            </a:r>
            <a:endParaRPr lang="pt-BR" sz="1600" b="1" dirty="0" smtClean="0"/>
          </a:p>
          <a:p>
            <a:pPr algn="just"/>
            <a:endParaRPr lang="pt-B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31790"/>
            <a:ext cx="2872850" cy="199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32169"/>
            <a:ext cx="2756226" cy="201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80" y="0"/>
            <a:ext cx="50784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13" y="1415032"/>
            <a:ext cx="1922825" cy="19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79512" y="555526"/>
            <a:ext cx="66880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539552" y="699542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Participação em 3 reuniões do Conselho Municipal de Meio Ambiente</a:t>
            </a:r>
            <a:r>
              <a:rPr lang="pt-BR" b="1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 smtClean="0"/>
              <a:t>Realização de 3 oficinas com o grupo de 30 idosos no projeto Horta no Parque Diamante+ Energia.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57" y="2427734"/>
            <a:ext cx="3496564" cy="262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0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91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83568" y="339502"/>
            <a:ext cx="828092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b="1" dirty="0" smtClean="0"/>
          </a:p>
          <a:p>
            <a:r>
              <a:rPr lang="pt-BR" sz="3200" b="1" dirty="0" smtClean="0"/>
              <a:t>Departamento </a:t>
            </a:r>
            <a:r>
              <a:rPr lang="pt-BR" sz="3200" b="1" dirty="0"/>
              <a:t>de Agricultura    </a:t>
            </a: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b="1" dirty="0" smtClean="0"/>
              <a:t>CIDASC</a:t>
            </a:r>
            <a:endParaRPr lang="pt-BR" sz="2800" b="1" dirty="0"/>
          </a:p>
          <a:p>
            <a:endParaRPr lang="pt-BR" sz="1600" dirty="0" smtClean="0"/>
          </a:p>
          <a:p>
            <a:endParaRPr lang="pt-BR" sz="1600" dirty="0" smtClean="0"/>
          </a:p>
          <a:p>
            <a:r>
              <a:rPr lang="pt-BR" sz="2800" b="1" dirty="0" smtClean="0"/>
              <a:t>Foram realizados 138 atendimentos</a:t>
            </a:r>
          </a:p>
          <a:p>
            <a:endParaRPr lang="pt-BR" sz="1600" dirty="0"/>
          </a:p>
          <a:p>
            <a:endParaRPr lang="pt-BR" sz="2000" b="1" dirty="0" smtClean="0"/>
          </a:p>
          <a:p>
            <a:endParaRPr lang="pt-BR" sz="2000" b="1" dirty="0"/>
          </a:p>
          <a:p>
            <a:endParaRPr lang="pt-BR" sz="2000" b="1" dirty="0" smtClean="0"/>
          </a:p>
          <a:p>
            <a:endParaRPr lang="pt-BR" sz="2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57" y="1635646"/>
            <a:ext cx="2102573" cy="210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7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5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7503" y="339502"/>
            <a:ext cx="885698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b="1" dirty="0" smtClean="0"/>
          </a:p>
          <a:p>
            <a:r>
              <a:rPr lang="pt-BR" sz="2800" b="1" dirty="0" smtClean="0"/>
              <a:t>Departamento de Agricultura</a:t>
            </a:r>
          </a:p>
          <a:p>
            <a:endParaRPr lang="pt-BR" sz="2200" b="1" dirty="0" smtClean="0"/>
          </a:p>
          <a:p>
            <a:r>
              <a:rPr lang="pt-BR" sz="2200" b="1" dirty="0" smtClean="0"/>
              <a:t>Serviços de roçagem</a:t>
            </a:r>
            <a:r>
              <a:rPr lang="pt-BR" sz="2200" b="1" dirty="0"/>
              <a:t>, limpeza e conservação </a:t>
            </a:r>
            <a:r>
              <a:rPr lang="pt-BR" sz="2200" b="1" dirty="0" smtClean="0"/>
              <a:t>de espaços </a:t>
            </a:r>
            <a:r>
              <a:rPr lang="pt-BR" sz="2200" b="1" dirty="0"/>
              <a:t>públicos.</a:t>
            </a:r>
          </a:p>
          <a:p>
            <a:endParaRPr lang="pt-BR" sz="2800" b="1" dirty="0" smtClean="0"/>
          </a:p>
          <a:p>
            <a:endParaRPr lang="pt-BR" sz="2800" b="1" dirty="0"/>
          </a:p>
          <a:p>
            <a:endParaRPr lang="pt-BR" sz="2800" b="1" dirty="0" smtClean="0"/>
          </a:p>
          <a:p>
            <a:endParaRPr lang="pt-BR" sz="2800" b="1" dirty="0" smtClean="0"/>
          </a:p>
          <a:p>
            <a:endParaRPr lang="pt-BR" sz="2800" b="1" dirty="0"/>
          </a:p>
          <a:p>
            <a:r>
              <a:rPr lang="pt-BR" sz="2800" b="1" dirty="0" smtClean="0"/>
              <a:t> </a:t>
            </a:r>
            <a:endParaRPr lang="pt-BR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3504"/>
            <a:ext cx="2448272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5" y="2283718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3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51520" y="195486"/>
            <a:ext cx="86409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/>
              <a:t>     Departamento de</a:t>
            </a:r>
          </a:p>
          <a:p>
            <a:r>
              <a:rPr lang="pt-BR" sz="2800" b="1" dirty="0"/>
              <a:t> </a:t>
            </a:r>
            <a:r>
              <a:rPr lang="pt-BR" sz="2800" b="1" dirty="0" smtClean="0"/>
              <a:t>         Agricultura</a:t>
            </a:r>
            <a:endParaRPr lang="pt-BR" sz="2800" b="1" dirty="0"/>
          </a:p>
          <a:p>
            <a:endParaRPr lang="pt-BR" dirty="0" smtClean="0"/>
          </a:p>
          <a:p>
            <a:endParaRPr lang="pt-BR" dirty="0"/>
          </a:p>
          <a:p>
            <a:pPr algn="just"/>
            <a:r>
              <a:rPr lang="pt-BR" sz="2000" b="1" dirty="0"/>
              <a:t>Serviços de roçagem, limpeza e conservação </a:t>
            </a:r>
            <a:r>
              <a:rPr lang="pt-BR" sz="2000" b="1" dirty="0" smtClean="0"/>
              <a:t>dos 7 campos de futebol do município.</a:t>
            </a:r>
          </a:p>
          <a:p>
            <a:endParaRPr lang="pt-BR" sz="2000" b="1" dirty="0" smtClean="0"/>
          </a:p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 smtClean="0"/>
          </a:p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/>
          </a:p>
        </p:txBody>
      </p:sp>
      <p:pic>
        <p:nvPicPr>
          <p:cNvPr id="9218" name="Picture 2" descr="C:\Users\Usuario\Documents\FOTOS PARA RELATÓRIO\JUNHO\ROÇAGEM CAMPO NACIONAL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7732"/>
            <a:ext cx="3082224" cy="26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uario\Documents\FOTOS PARA RELATÓRIO\JUNHO\ROÇAGEM CAMPO ALVORADA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7732"/>
            <a:ext cx="2619891" cy="26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80" y="2427732"/>
            <a:ext cx="2619889" cy="261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9865096" cy="552407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46CD484-5982-49CB-9C8C-31E7CD2BA816}"/>
              </a:ext>
            </a:extLst>
          </p:cNvPr>
          <p:cNvSpPr txBox="1"/>
          <p:nvPr/>
        </p:nvSpPr>
        <p:spPr>
          <a:xfrm>
            <a:off x="86167" y="0"/>
            <a:ext cx="61926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 do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mpreendedor</a:t>
            </a:r>
          </a:p>
          <a:p>
            <a:endParaRPr lang="pt-BR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9622"/>
            <a:ext cx="6264696" cy="344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23728" y="843558"/>
            <a:ext cx="532859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800" b="1" dirty="0" smtClean="0"/>
          </a:p>
          <a:p>
            <a:pPr algn="ctr"/>
            <a:endParaRPr lang="pt-BR" sz="3800" b="1" dirty="0"/>
          </a:p>
          <a:p>
            <a:pPr algn="ctr"/>
            <a:r>
              <a:rPr lang="pt-BR" sz="4800" b="1" dirty="0" smtClean="0"/>
              <a:t>Muito Obrigado    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342091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17831"/>
            <a:ext cx="9141292" cy="51435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4B3A22E-5AFA-4FA6-A4FF-A3FE86F94397}"/>
              </a:ext>
            </a:extLst>
          </p:cNvPr>
          <p:cNvSpPr txBox="1"/>
          <p:nvPr/>
        </p:nvSpPr>
        <p:spPr>
          <a:xfrm>
            <a:off x="575556" y="339502"/>
            <a:ext cx="7992888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</a:p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</a:t>
            </a:r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Sala do Empreendedor</a:t>
            </a:r>
            <a:endParaRPr lang="pt-BR" sz="2200" dirty="0" smtClean="0">
              <a:latin typeface="+mj-lt"/>
            </a:endParaRPr>
          </a:p>
          <a:p>
            <a:endParaRPr lang="pt-BR" sz="2200" i="1" dirty="0" smtClean="0">
              <a:latin typeface="+mj-lt"/>
            </a:endParaRPr>
          </a:p>
          <a:p>
            <a:pPr algn="just"/>
            <a:r>
              <a:rPr lang="pt-BR" sz="2200" b="1" dirty="0" smtClean="0">
                <a:latin typeface="+mj-lt"/>
              </a:rPr>
              <a:t>A Secretaria </a:t>
            </a:r>
            <a:r>
              <a:rPr lang="pt-BR" sz="2200" b="1" dirty="0">
                <a:latin typeface="+mj-lt"/>
              </a:rPr>
              <a:t>de </a:t>
            </a:r>
            <a:r>
              <a:rPr lang="pt-BR" sz="2200" b="1" dirty="0" smtClean="0">
                <a:latin typeface="+mj-lt"/>
              </a:rPr>
              <a:t>Desenvolvimento Econômico e Tecnologia é responsável </a:t>
            </a:r>
            <a:r>
              <a:rPr lang="pt-BR" sz="2200" b="1" dirty="0">
                <a:latin typeface="+mj-lt"/>
              </a:rPr>
              <a:t>por administrar a </a:t>
            </a:r>
            <a:r>
              <a:rPr lang="pt-BR" sz="2200" b="1" dirty="0" smtClean="0">
                <a:latin typeface="+mj-lt"/>
              </a:rPr>
              <a:t>Sala </a:t>
            </a:r>
            <a:r>
              <a:rPr lang="pt-BR" sz="2200" b="1" dirty="0">
                <a:latin typeface="+mj-lt"/>
              </a:rPr>
              <a:t>do </a:t>
            </a:r>
            <a:r>
              <a:rPr lang="pt-BR" sz="2200" b="1" dirty="0" smtClean="0">
                <a:latin typeface="+mj-lt"/>
              </a:rPr>
              <a:t>Empreendedor.</a:t>
            </a:r>
          </a:p>
          <a:p>
            <a:pPr algn="just"/>
            <a:endParaRPr lang="pt-BR" sz="2200" b="1" dirty="0">
              <a:latin typeface="+mj-lt"/>
            </a:endParaRPr>
          </a:p>
          <a:p>
            <a:pPr algn="just"/>
            <a:r>
              <a:rPr lang="pt-BR" sz="2200" b="1" dirty="0" smtClean="0">
                <a:latin typeface="+mj-lt"/>
              </a:rPr>
              <a:t>Embasada pelo Programa </a:t>
            </a:r>
            <a:r>
              <a:rPr lang="pt-BR" sz="2200" b="1" dirty="0">
                <a:latin typeface="+mj-lt"/>
              </a:rPr>
              <a:t>Cidade </a:t>
            </a:r>
            <a:r>
              <a:rPr lang="pt-BR" sz="2200" b="1" dirty="0" smtClean="0">
                <a:latin typeface="+mj-lt"/>
              </a:rPr>
              <a:t>Empreendedora </a:t>
            </a:r>
            <a:r>
              <a:rPr lang="pt-BR" sz="2200" b="1" dirty="0">
                <a:latin typeface="+mj-lt"/>
              </a:rPr>
              <a:t>do </a:t>
            </a:r>
            <a:r>
              <a:rPr lang="pt-BR" sz="2200" b="1" dirty="0" smtClean="0">
                <a:latin typeface="+mj-lt"/>
              </a:rPr>
              <a:t>Sebrae em parceria como município.</a:t>
            </a:r>
          </a:p>
          <a:p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7492"/>
            <a:ext cx="42005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0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17831"/>
            <a:ext cx="9141292" cy="51435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4B3A22E-5AFA-4FA6-A4FF-A3FE86F94397}"/>
              </a:ext>
            </a:extLst>
          </p:cNvPr>
          <p:cNvSpPr txBox="1"/>
          <p:nvPr/>
        </p:nvSpPr>
        <p:spPr>
          <a:xfrm>
            <a:off x="107504" y="18108"/>
            <a:ext cx="892899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DADOS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EMPREENDENDOR</a:t>
            </a:r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Aberturas </a:t>
            </a:r>
            <a:r>
              <a:rPr lang="pt-BR" sz="2400" b="1" dirty="0"/>
              <a:t>de </a:t>
            </a:r>
            <a:r>
              <a:rPr lang="pt-BR" sz="2400" b="1" dirty="0" smtClean="0"/>
              <a:t>MEI 49 atendimentos.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Consultorias e orientações 272 atendimentos.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Atendimentos gerais – </a:t>
            </a:r>
            <a:r>
              <a:rPr lang="pt-BR" sz="2400" b="1" dirty="0" err="1" smtClean="0"/>
              <a:t>Whatsapp</a:t>
            </a:r>
            <a:r>
              <a:rPr lang="pt-BR" sz="2400" b="1" dirty="0" smtClean="0"/>
              <a:t> 146. Regularização de empresas 30 atendimentos.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Total 497 atendimentos.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1600" dirty="0"/>
              <a:t/>
            </a:r>
            <a:br>
              <a:rPr lang="pt-BR" sz="1600" dirty="0"/>
            </a:br>
            <a:r>
              <a:rPr lang="pt-BR" sz="1600" dirty="0"/>
              <a:t/>
            </a:r>
            <a:br>
              <a:rPr lang="pt-BR" sz="1600" dirty="0"/>
            </a:br>
            <a:r>
              <a:rPr lang="pt-BR" sz="1600" dirty="0"/>
              <a:t/>
            </a:r>
            <a:br>
              <a:rPr lang="pt-BR" sz="1600" dirty="0"/>
            </a:br>
            <a:endParaRPr lang="pt-BR" sz="1600" b="1" dirty="0" smtClean="0"/>
          </a:p>
        </p:txBody>
      </p:sp>
      <p:pic>
        <p:nvPicPr>
          <p:cNvPr id="4" name="Espaço Reservado para Conteúdo 1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12" y="3782378"/>
            <a:ext cx="2507188" cy="137895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60" y="-92546"/>
            <a:ext cx="42005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08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0A95592-E11B-4CA8-A813-011E515756AC}"/>
              </a:ext>
            </a:extLst>
          </p:cNvPr>
          <p:cNvSpPr txBox="1"/>
          <p:nvPr/>
        </p:nvSpPr>
        <p:spPr>
          <a:xfrm>
            <a:off x="431540" y="1001700"/>
            <a:ext cx="83169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 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do </a:t>
            </a: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Cidadão</a:t>
            </a:r>
            <a:endParaRPr lang="pt-BR" sz="4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 smtClean="0">
                <a:cs typeface="Arial" panose="020B0604020202020204" pitchFamily="34" charset="0"/>
              </a:rPr>
              <a:t>       </a:t>
            </a:r>
          </a:p>
          <a:p>
            <a:pPr algn="ctr"/>
            <a:r>
              <a:rPr lang="pt-BR" sz="3600" b="1" dirty="0" smtClean="0">
                <a:cs typeface="Arial" panose="020B0604020202020204" pitchFamily="34" charset="0"/>
              </a:rPr>
              <a:t>303 atendimentos </a:t>
            </a:r>
            <a:endParaRPr lang="pt-BR" sz="3600" b="1" dirty="0"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57364"/>
            <a:ext cx="3849812" cy="110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" y="-25921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99592" y="555526"/>
            <a:ext cx="784887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sz="3200" b="1" dirty="0" smtClean="0"/>
          </a:p>
          <a:p>
            <a:r>
              <a:rPr lang="pt-BR" sz="3200" b="1" dirty="0" smtClean="0"/>
              <a:t>           </a:t>
            </a:r>
          </a:p>
          <a:p>
            <a:endParaRPr lang="pt-BR" sz="3200" b="1" dirty="0" smtClean="0"/>
          </a:p>
          <a:p>
            <a:endParaRPr lang="pt-BR" sz="3200" b="1" dirty="0" smtClean="0"/>
          </a:p>
          <a:p>
            <a:r>
              <a:rPr lang="pt-BR" sz="3200" b="1" dirty="0" smtClean="0"/>
              <a:t>    </a:t>
            </a:r>
            <a:r>
              <a:rPr lang="pt-BR" sz="3800" b="1" dirty="0" smtClean="0"/>
              <a:t>Setor de Identidade</a:t>
            </a:r>
          </a:p>
          <a:p>
            <a:pPr algn="ctr"/>
            <a:r>
              <a:rPr lang="pt-BR" sz="2600" b="1" dirty="0" smtClean="0"/>
              <a:t>     </a:t>
            </a:r>
          </a:p>
          <a:p>
            <a:pPr algn="ctr"/>
            <a:r>
              <a:rPr lang="pt-BR" sz="3200" b="1" dirty="0" smtClean="0"/>
              <a:t>729 Carteiras realizadas</a:t>
            </a:r>
          </a:p>
          <a:p>
            <a:pPr algn="ctr"/>
            <a:r>
              <a:rPr lang="pt-BR" sz="3200" b="1" dirty="0" smtClean="0"/>
              <a:t>     708 Carteiras recebidas</a:t>
            </a:r>
          </a:p>
          <a:p>
            <a:pPr algn="ctr"/>
            <a:endParaRPr lang="pt-BR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8864"/>
            <a:ext cx="4808229" cy="115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14" y="1071584"/>
            <a:ext cx="2830597" cy="15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0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" y="-1"/>
            <a:ext cx="9144000" cy="5143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38F99F8-9F2A-4AF7-B4A4-4FB770E0CF07}"/>
              </a:ext>
            </a:extLst>
          </p:cNvPr>
          <p:cNvSpPr txBox="1"/>
          <p:nvPr/>
        </p:nvSpPr>
        <p:spPr>
          <a:xfrm>
            <a:off x="395536" y="339501"/>
            <a:ext cx="583264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</a:p>
          <a:p>
            <a:pPr algn="ctr"/>
            <a:r>
              <a:rPr lang="pt-BR" sz="2800" dirty="0" smtClean="0"/>
              <a:t> </a:t>
            </a:r>
            <a:endParaRPr lang="pt-BR" sz="2800" dirty="0"/>
          </a:p>
          <a:p>
            <a:pPr algn="just"/>
            <a:endParaRPr lang="pt-BR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067421"/>
            <a:ext cx="829992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   </a:t>
            </a:r>
          </a:p>
          <a:p>
            <a:pPr algn="ctr"/>
            <a:endParaRPr lang="pt-BR" sz="3200" b="1" dirty="0" smtClean="0"/>
          </a:p>
          <a:p>
            <a:pPr algn="ctr"/>
            <a:r>
              <a:rPr lang="pt-BR" sz="3400" b="1" dirty="0" smtClean="0"/>
              <a:t>   Junta Militar </a:t>
            </a:r>
          </a:p>
          <a:p>
            <a:pPr algn="ctr"/>
            <a:endParaRPr lang="pt-BR" sz="3400" b="1" dirty="0"/>
          </a:p>
          <a:p>
            <a:pPr algn="ctr"/>
            <a:r>
              <a:rPr lang="pt-BR" sz="3400" b="1" dirty="0" smtClean="0"/>
              <a:t>      160 atendimentos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20216"/>
            <a:ext cx="3168352" cy="153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6430"/>
            <a:ext cx="5130833" cy="1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8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				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203598"/>
            <a:ext cx="7067128" cy="3394472"/>
          </a:xfrm>
        </p:spPr>
        <p:txBody>
          <a:bodyPr>
            <a:normAutofit fontScale="92500" lnSpcReduction="20000"/>
          </a:bodyPr>
          <a:lstStyle/>
          <a:p>
            <a:endParaRPr lang="pt-BR" sz="2800" b="1" dirty="0" smtClean="0"/>
          </a:p>
          <a:p>
            <a:r>
              <a:rPr lang="pt-BR" sz="2800" b="1" dirty="0" smtClean="0"/>
              <a:t>SEGURO DESEMPREGO 116 ATENDIMENTOS</a:t>
            </a:r>
          </a:p>
          <a:p>
            <a:r>
              <a:rPr lang="pt-BR" sz="2800" b="1" dirty="0" smtClean="0"/>
              <a:t>INTERMEDIAÇÕES DE MÃO DE OBRA E ENCAMINHAMENTOS 229 ATENDIMENTOS</a:t>
            </a:r>
          </a:p>
          <a:p>
            <a:r>
              <a:rPr lang="pt-BR" sz="2800" b="1" dirty="0" smtClean="0"/>
              <a:t>TOTAL DE ATENDIMENTOD SINE 345</a:t>
            </a:r>
            <a:endParaRPr lang="pt-BR" sz="2800" b="1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7494"/>
            <a:ext cx="42005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32"/>
            <a:ext cx="9144000" cy="514350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51520" y="872723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pt-BR" sz="2600" b="1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 smtClean="0"/>
              <a:t>SEGURO DESEMPREGO</a:t>
            </a:r>
          </a:p>
          <a:p>
            <a:pPr lvl="0"/>
            <a:r>
              <a:rPr lang="pt-BR" sz="2600" b="1" dirty="0"/>
              <a:t> </a:t>
            </a:r>
            <a:r>
              <a:rPr lang="pt-BR" sz="2600" b="1" dirty="0" smtClean="0"/>
              <a:t>      </a:t>
            </a:r>
            <a:r>
              <a:rPr lang="pt-BR" sz="2600" b="1" u="sng" dirty="0" smtClean="0"/>
              <a:t>115</a:t>
            </a:r>
            <a:r>
              <a:rPr lang="pt-BR" sz="2600" b="1" dirty="0" smtClean="0"/>
              <a:t> ATENDIMENTOS</a:t>
            </a:r>
          </a:p>
          <a:p>
            <a:pPr lvl="0"/>
            <a:endParaRPr lang="pt-BR" sz="2600" dirty="0" smtClean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pt-BR" sz="2600" b="1" dirty="0" smtClean="0"/>
              <a:t>INTERMEDIAÇÕES </a:t>
            </a:r>
            <a:r>
              <a:rPr lang="pt-BR" sz="2600" b="1" dirty="0"/>
              <a:t>DE MÃO DE OBRA E ENCAMINHAMENTOS </a:t>
            </a:r>
            <a:r>
              <a:rPr lang="pt-BR" sz="2600" b="1" u="sng" dirty="0" smtClean="0"/>
              <a:t>236</a:t>
            </a:r>
            <a:r>
              <a:rPr lang="pt-BR" sz="2600" b="1" dirty="0" smtClean="0"/>
              <a:t> ATENDIMENTOS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sz="2600" dirty="0"/>
          </a:p>
          <a:p>
            <a:pPr lvl="0"/>
            <a:r>
              <a:rPr lang="pt-BR" sz="2600" b="1" dirty="0" smtClean="0"/>
              <a:t>* TOTAL </a:t>
            </a:r>
            <a:r>
              <a:rPr lang="pt-BR" sz="2600" b="1" dirty="0"/>
              <a:t>DE </a:t>
            </a:r>
            <a:r>
              <a:rPr lang="pt-BR" sz="2600" b="1" dirty="0" smtClean="0"/>
              <a:t>ATENDIMENTOS  </a:t>
            </a:r>
            <a:r>
              <a:rPr lang="pt-BR" sz="2600" b="1" u="sng" dirty="0" smtClean="0"/>
              <a:t>351</a:t>
            </a:r>
            <a:endParaRPr lang="pt-BR" sz="2600" u="sng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6817"/>
            <a:ext cx="4700453" cy="113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6" y="1059582"/>
            <a:ext cx="3044954" cy="143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9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1588"/>
            <a:ext cx="9141292" cy="514350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07504" y="915566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 smtClean="0"/>
              <a:t>BEM ESTAR ANIMAL</a:t>
            </a:r>
            <a:endParaRPr lang="pt-BR" sz="3000" b="1" dirty="0"/>
          </a:p>
          <a:p>
            <a:pPr>
              <a:lnSpc>
                <a:spcPct val="150000"/>
              </a:lnSpc>
            </a:pPr>
            <a:r>
              <a:rPr lang="pt-BR" sz="3000" b="1" dirty="0" smtClean="0"/>
              <a:t>Cadastros realizados: 140</a:t>
            </a:r>
            <a:endParaRPr lang="pt-BR" sz="3000" b="1" dirty="0"/>
          </a:p>
          <a:p>
            <a:pPr>
              <a:lnSpc>
                <a:spcPct val="150000"/>
              </a:lnSpc>
            </a:pPr>
            <a:r>
              <a:rPr lang="pt-BR" sz="3000" b="1" dirty="0" smtClean="0"/>
              <a:t>Castrações liberadas: 248</a:t>
            </a:r>
            <a:endParaRPr lang="pt-BR" sz="3000" b="1" dirty="0"/>
          </a:p>
          <a:p>
            <a:pPr>
              <a:lnSpc>
                <a:spcPct val="150000"/>
              </a:lnSpc>
            </a:pPr>
            <a:r>
              <a:rPr lang="pt-BR" sz="3000" b="1" dirty="0" smtClean="0"/>
              <a:t>Consultas emergenciais: 8</a:t>
            </a:r>
          </a:p>
          <a:p>
            <a:pPr>
              <a:lnSpc>
                <a:spcPct val="150000"/>
              </a:lnSpc>
            </a:pPr>
            <a:r>
              <a:rPr lang="pt-BR" sz="3000" b="1" dirty="0" smtClean="0"/>
              <a:t>Outros atendimentos: 182</a:t>
            </a:r>
          </a:p>
          <a:p>
            <a:pPr>
              <a:lnSpc>
                <a:spcPct val="150000"/>
              </a:lnSpc>
            </a:pPr>
            <a:r>
              <a:rPr lang="pt-BR" sz="3000" b="1" dirty="0" smtClean="0"/>
              <a:t>Total de Atendimentos</a:t>
            </a:r>
            <a:r>
              <a:rPr lang="pt-BR" sz="3000" b="1" dirty="0"/>
              <a:t>:  578</a:t>
            </a:r>
          </a:p>
          <a:p>
            <a:pPr>
              <a:lnSpc>
                <a:spcPct val="150000"/>
              </a:lnSpc>
            </a:pPr>
            <a:endParaRPr lang="pt-BR" sz="3000" b="1" dirty="0" smtClean="0"/>
          </a:p>
          <a:p>
            <a:pPr>
              <a:lnSpc>
                <a:spcPct val="150000"/>
              </a:lnSpc>
            </a:pPr>
            <a:endParaRPr lang="pt-BR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59582"/>
            <a:ext cx="2339752" cy="191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89"/>
            <a:ext cx="4937811" cy="118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7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5527</TotalTime>
  <Words>446</Words>
  <Application>Microsoft Office PowerPoint</Application>
  <PresentationFormat>Apresentação na tela (16:9)</PresentationFormat>
  <Paragraphs>151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Apresentação do PowerPoint</vt:lpstr>
      <vt:lpstr>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378</cp:revision>
  <dcterms:created xsi:type="dcterms:W3CDTF">2021-05-10T18:20:11Z</dcterms:created>
  <dcterms:modified xsi:type="dcterms:W3CDTF">2024-02-26T16:03:53Z</dcterms:modified>
</cp:coreProperties>
</file>