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94660"/>
  </p:normalViewPr>
  <p:slideViewPr>
    <p:cSldViewPr>
      <p:cViewPr>
        <p:scale>
          <a:sx n="90" d="100"/>
          <a:sy n="90" d="100"/>
        </p:scale>
        <p:origin x="-1229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0406D5-027D-4320-D7C5-C21034DC9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3129B24-B083-4094-15FB-61593B1BB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0FEBB7A-B2DB-2483-B9A8-4910DA29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2229DF3-8213-70F4-6F85-AFD14467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C1F9F4D-2721-4C71-48FA-10D3F1D7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09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E02272-5DED-F3C7-9F5A-B14134D4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35463E6-6F82-B0B8-383C-8585BB258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A690D33-431F-CEFE-854A-571DE55D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E91BE77-7592-4EA7-012A-96A3EB53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4775D9A-2573-D467-7354-900FAA61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10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BB06818-0595-0309-AB20-00758A25B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31E8D2E-9DDD-B7F6-7F0B-DF13231AF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E71C844-A9C8-2667-CF37-8D4C5451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5EBCC3-F796-AB20-56E7-1FF29E7F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EB1C035-FCEF-0342-EFE7-158913AA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15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272FE9-061B-DA56-5FFE-C2140C0A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6611730-0E16-8747-672A-60D8A187E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7D010C9-9DF4-EBE6-9447-87FE6C62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7F31E8C-0477-CCC1-0801-49647E8D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505FC43-5C58-B14B-FC93-1ED279A7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63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F1E873-3B45-7C0C-EE2D-FC7D1932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128ACFC-9697-A88F-E791-D409FB7D8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FFE15EF-553B-9EE9-714C-97BC080E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77B71DF-5B2B-CE03-F248-B2F39A7A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A5F8089-2BB4-FEA9-5950-0CAA892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82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DA0C2F-BB8E-F61A-5901-F2097B5F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4593F8A-F0B5-1B99-A4CC-09D86D184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1D5F55B-F242-1BD9-E015-0969EA18F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E7D3405-DCE6-B8BE-4331-6C61A8EC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CB9165F-BD76-9A86-5BCC-4DD8AD86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6607504-1EF4-C2A8-B277-2D9D43B9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15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842BA2-F8AB-B8F2-9F4E-BDFBD828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9353D6A-141D-77BC-6ED9-AD321A632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F6348F7-6202-B5DF-1137-4ABED18CA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719F26C-26DF-217A-50E5-919E878CC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1A879DD-33AD-63EF-6E1A-BAB5575CD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637B9D7-C71F-6976-14FB-FFD7A314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52EFE20-B77D-C50C-AD35-26549F64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094545F-E89D-D2EE-4D1C-3DFCF8AC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97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3EBE0B-A579-057D-3B31-33D0F839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6A7B235-9720-E3AA-B8A5-22586C01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D9CBCB4-2554-3B7D-E5FF-46C2E92B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EBC7456-299B-8F72-4C1F-9B466776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51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49EC38D-5F56-100C-EA3C-C635E8A1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4C2CF34-6C7E-8E74-4014-D1C8B798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851B04C-FC53-A3C7-ADC3-55331DEC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92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EEE446-3072-7F25-6EA3-1FA48A5B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D1B7A5D-6839-AB8D-C517-3329AA9CE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8C30321-12E2-D947-689D-27E6A0D9D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063C997-3F37-6074-2A6A-E36E4A81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A6AC8C8-47C3-F367-443E-02234078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A73AE50-DD99-D100-AEB2-D84A5DC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40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33C3B9-46E6-8715-ABF9-1362D55D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C8C2771-1CA9-8C2E-96DB-25F8C12EF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8216DEE-AEEA-A6BC-3AF6-74540BA63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A0287BA-3C0D-CA49-5369-032370E2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3DDA985-C74E-E9A0-6097-EF44248E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992C0F1-6A0D-9B23-8B67-F9A7F3AC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1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314C910-BA9C-74FD-154E-6752D6B7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DA45F23-9604-BCBE-BF4F-A79DB864D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3D21392-D39B-D005-2694-8DA74A345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9577-59D9-4D63-A272-45C2F326AD70}" type="datetimeFigureOut">
              <a:rPr lang="pt-BR" smtClean="0"/>
              <a:t>26/02/2024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10AB7E2-644E-B4C8-2E63-6787BA752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BA0A061-5E2F-1EFF-2286-82A4D840A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3AD93-4859-402B-A0FF-CF326C7B12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397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3456383"/>
          </a:xfrm>
        </p:spPr>
        <p:txBody>
          <a:bodyPr/>
          <a:lstStyle/>
          <a:p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APRESENTAÇÃO </a:t>
            </a:r>
            <a:b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3° QUADRIMESTRE</a:t>
            </a:r>
            <a:b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DEPARTAMENTO MUNICIPAL DE ESPORTES.</a:t>
            </a:r>
          </a:p>
        </p:txBody>
      </p:sp>
    </p:spTree>
    <p:extLst>
      <p:ext uri="{BB962C8B-B14F-4D97-AF65-F5344CB8AC3E}">
        <p14:creationId xmlns:p14="http://schemas.microsoft.com/office/powerpoint/2010/main" val="12062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3029C3-8DC5-CE58-9062-CF89C3AE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rmAutofit/>
          </a:bodyPr>
          <a:lstStyle/>
          <a:p>
            <a:r>
              <a:rPr lang="pt-BR" b="1" dirty="0"/>
              <a:t>16/12 FIZEMOS A ESTREIA DO UNIFORME DO NOSSO TIME FEMINIONO DE FUTSAL INFANTIL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4753DC03-38C3-B1D9-7FC4-4496324AD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</p:spPr>
      </p:pic>
    </p:spTree>
    <p:extLst>
      <p:ext uri="{BB962C8B-B14F-4D97-AF65-F5344CB8AC3E}">
        <p14:creationId xmlns:p14="http://schemas.microsoft.com/office/powerpoint/2010/main" val="178873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BC4BF-92FA-35F1-B6D8-413BA4BD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/>
              <a:t>22/12 GARANTIMOS  A CONTINUIDADE DOS TREINOS DAS ESCOLINHAS NOS PERIODOS DE FÉRIAS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570F3A70-AF5A-BA93-EBC0-2F5FA7037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</p:spPr>
      </p:pic>
    </p:spTree>
    <p:extLst>
      <p:ext uri="{BB962C8B-B14F-4D97-AF65-F5344CB8AC3E}">
        <p14:creationId xmlns:p14="http://schemas.microsoft.com/office/powerpoint/2010/main" val="344285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D965E2-9240-D0A3-DEDA-D37CE37D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03/09 – SEDIAMOS O CAMPEONATO ESTADUAL DE JIU-JITSU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FFE7A4DA-B2E9-762B-C2DF-C00C019DB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" y="1556792"/>
            <a:ext cx="4536476" cy="5301207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70FAE1A-81BD-713C-BABD-BFDD5D3E7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572000" cy="53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0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4EDBAF-C0A1-1132-BA11-4CD0C71D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/>
              <a:t>16/09 REALIZAMOS AMISTOSOS DE INTEGRAÇÃO DE FUTSAL EM PARCERIA COM O COLÉGIO SÃO JOSÉ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6E7C2EBA-33D5-B3F3-2BF2-515A97E4A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" y="1628800"/>
            <a:ext cx="3005154" cy="522920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4BE81C9-778F-75C7-BC40-D263818A3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09" y="1628800"/>
            <a:ext cx="3314007" cy="52292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B4AF53B-C6E9-F574-5BC4-AAACD8DB7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16" y="1628800"/>
            <a:ext cx="2790984" cy="52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6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1E0816-523C-B4FD-C466-C0F226F1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10/10 FOMOS ATÉ FLORIANÓPOLIS VISITAR A FESPORTE E ALESC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196A22CB-913C-F3E4-75DA-D87348282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" y="1417638"/>
            <a:ext cx="3190738" cy="5440362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A34CDB0-009B-7AE0-8E5D-AAA1F268F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1417638"/>
            <a:ext cx="2880320" cy="544036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76F0A4D-71AE-1A55-98E3-3B4E8FE15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29" y="1417639"/>
            <a:ext cx="305983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7E71A1-0DC2-328E-5C34-C70EE83C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05/11 REALIZAMOS O 1° CITADINO FEMININO DE CAPIVARI DE BAIXO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BEA1DD4-54F8-5DD0-4D22-05D61C618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640"/>
            <a:ext cx="4572000" cy="270892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DBA77D4-E949-43D6-30F5-7274C6A64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07" y="1331640"/>
            <a:ext cx="4572000" cy="270892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D1DBDA9-CC0F-EF15-C74B-6752D5378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0560"/>
            <a:ext cx="4527707" cy="281744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8F620FC-8C2D-B98D-45D3-9A9B802DCF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70" y="4025850"/>
            <a:ext cx="4590337" cy="28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8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C97D00-86A3-D51A-FB97-DF1FD0FE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Autofit/>
          </a:bodyPr>
          <a:lstStyle/>
          <a:p>
            <a:r>
              <a:rPr lang="pt-BR" sz="3200" b="1" dirty="0"/>
              <a:t>07/11 - REALIZAMOS AMISTOSO DE INTEGRAÇÃO PARA NOSSOS ALUNOS DE VOLEIBOL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9540A953-97A6-5A11-208A-E9BE1314A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" y="1484784"/>
            <a:ext cx="2966288" cy="5373216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B6360D0-07FE-02E1-A6CF-E253FF074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28" y="1484784"/>
            <a:ext cx="3188546" cy="53732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9042D15-CA02-2FE3-86DD-7F689FB7A0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74" y="1484784"/>
            <a:ext cx="296628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68243E-809B-8AEF-0E97-92DF2639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/>
              <a:t>21 A 25 DE NOVEMBRO VOLTAMOS A REALIZAR O JECAP (JOGOS ESCOLARES DE CAPIVARI DE BAIXO)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51C7F00-A007-B9B4-4FC1-DFE6AB7F8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Modalidades realizadas: Futsal, Xadrez, Vôlei de Praia, Voleibol e Tenis de Mesa</a:t>
            </a:r>
          </a:p>
          <a:p>
            <a:r>
              <a:rPr lang="pt-BR" dirty="0"/>
              <a:t>Todos modalidades foram realizadas nos naipes masculino e feminino</a:t>
            </a:r>
          </a:p>
          <a:p>
            <a:r>
              <a:rPr lang="pt-BR" dirty="0"/>
              <a:t>Colégios participantes: </a:t>
            </a:r>
          </a:p>
          <a:p>
            <a:r>
              <a:rPr lang="pt-BR" sz="1600" dirty="0"/>
              <a:t>-EEB DR. OTTO FEURCHUETTE</a:t>
            </a:r>
          </a:p>
          <a:p>
            <a:r>
              <a:rPr lang="pt-BR" sz="1600" dirty="0"/>
              <a:t>EMEB STANISLAU GAIDZINSKI</a:t>
            </a:r>
          </a:p>
          <a:p>
            <a:r>
              <a:rPr lang="pt-BR" sz="1600" dirty="0"/>
              <a:t>EEB GENERAL OSVALDO PINTO DA VEIGA</a:t>
            </a:r>
          </a:p>
          <a:p>
            <a:r>
              <a:rPr lang="pt-BR" sz="1600" dirty="0"/>
              <a:t>EMEB VITÓRIO MARCON</a:t>
            </a:r>
          </a:p>
          <a:p>
            <a:r>
              <a:rPr lang="pt-BR" sz="1600" dirty="0"/>
              <a:t>EEB SÃO JOÃO BATISTA</a:t>
            </a:r>
          </a:p>
          <a:p>
            <a:r>
              <a:rPr lang="pt-BR" sz="1600" dirty="0"/>
              <a:t>EMEB DOM ANSELMO PIETRULLA</a:t>
            </a:r>
          </a:p>
          <a:p>
            <a:r>
              <a:rPr lang="pt-BR" sz="1600" dirty="0"/>
              <a:t>EMEB SANTO ANDRÉ</a:t>
            </a:r>
          </a:p>
        </p:txBody>
      </p:sp>
    </p:spTree>
    <p:extLst>
      <p:ext uri="{BB962C8B-B14F-4D97-AF65-F5344CB8AC3E}">
        <p14:creationId xmlns:p14="http://schemas.microsoft.com/office/powerpoint/2010/main" val="101083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3F7C71-820A-2070-B7AC-CCDFB2B2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b="1" dirty="0"/>
              <a:t>FOTOS JECAP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5CA31A44-B06D-2F62-09AB-D526A0CD0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19"/>
            <a:ext cx="4547915" cy="3024337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0CCC7A0-9734-DF02-C8E8-04A7B0AFE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" y="3933056"/>
            <a:ext cx="4547915" cy="294455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FBD96FF-F4F4-2BA8-1CB0-CFE5EDBA2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" y="908721"/>
            <a:ext cx="4547916" cy="302433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C6BD16F-0331-E41B-556E-7C5DBD484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952665"/>
            <a:ext cx="4547916" cy="29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5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28E01C-D71B-9161-D626-EE27CD65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DIA 02/12 REALIZAMOS O FESTIVAL DE INTEGRAÇÃO DE KARATE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FA578CD-AA52-254B-49E2-C2FF27501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Evento realizado no Ginásio Juan Manuel dos Santos</a:t>
            </a:r>
          </a:p>
          <a:p>
            <a:r>
              <a:rPr lang="pt-BR" sz="2400" dirty="0"/>
              <a:t>Todos os alunos matriculados na escolinha foram convidados a participar</a:t>
            </a:r>
          </a:p>
          <a:p>
            <a:r>
              <a:rPr lang="pt-BR" sz="2400" dirty="0"/>
              <a:t>Todos os alunos participantes ganharam medalhas do evento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B458A2C-FC45-472B-8A94-ECB85C9A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6164397" cy="31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8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6196</TotalTime>
  <Words>191</Words>
  <Application>Microsoft Office PowerPoint</Application>
  <PresentationFormat>Apresentação na tela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Tema1</vt:lpstr>
      <vt:lpstr>APRESENTAÇÃO  3° QUADRIMESTRE DEPARTAMENTO MUNICIPAL DE ESPORTES.</vt:lpstr>
      <vt:lpstr>03/09 – SEDIAMOS O CAMPEONATO ESTADUAL DE JIU-JITSU</vt:lpstr>
      <vt:lpstr>16/09 REALIZAMOS AMISTOSOS DE INTEGRAÇÃO DE FUTSAL EM PARCERIA COM O COLÉGIO SÃO JOSÉ</vt:lpstr>
      <vt:lpstr>10/10 FOMOS ATÉ FLORIANÓPOLIS VISITAR A FESPORTE E ALESC</vt:lpstr>
      <vt:lpstr>05/11 REALIZAMOS O 1° CITADINO FEMININO DE CAPIVARI DE BAIXO</vt:lpstr>
      <vt:lpstr>07/11 - REALIZAMOS AMISTOSO DE INTEGRAÇÃO PARA NOSSOS ALUNOS DE VOLEIBOL</vt:lpstr>
      <vt:lpstr>21 A 25 DE NOVEMBRO VOLTAMOS A REALIZAR O JECAP (JOGOS ESCOLARES DE CAPIVARI DE BAIXO)</vt:lpstr>
      <vt:lpstr>FOTOS JECAP</vt:lpstr>
      <vt:lpstr>DIA 02/12 REALIZAMOS O FESTIVAL DE INTEGRAÇÃO DE KARATE </vt:lpstr>
      <vt:lpstr>16/12 FIZEMOS A ESTREIA DO UNIFORME DO NOSSO TIME FEMINIONO DE FUTSAL INFANTIL</vt:lpstr>
      <vt:lpstr>22/12 GARANTIMOS  A CONTINUIDADE DOS TREINOS DAS ESCOLINHAS NOS PERIODOS DE FÉRIAS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 2° QUADRIMESTRE</dc:title>
  <dc:creator>PC-RH</dc:creator>
  <cp:lastModifiedBy>Alessandra</cp:lastModifiedBy>
  <cp:revision>27</cp:revision>
  <dcterms:created xsi:type="dcterms:W3CDTF">2023-09-20T11:10:40Z</dcterms:created>
  <dcterms:modified xsi:type="dcterms:W3CDTF">2024-02-26T14:05:10Z</dcterms:modified>
</cp:coreProperties>
</file>