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76" r:id="rId10"/>
    <p:sldId id="263" r:id="rId11"/>
    <p:sldId id="264" r:id="rId12"/>
    <p:sldId id="265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26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73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9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1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45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0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7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64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9577-59D9-4D63-A272-45C2F326AD7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67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3456383"/>
          </a:xfrm>
        </p:spPr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APRESENTAÇÃO </a:t>
            </a:r>
            <a:br>
              <a:rPr lang="pt-BR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2° QUADRIMESTRE</a:t>
            </a:r>
            <a:br>
              <a:rPr lang="pt-BR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DEPARTAMENTO MUNICIPAL DE ESPORTES.</a:t>
            </a:r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pt-BR" sz="3900" b="1" dirty="0"/>
              <a:t>07 de Junho </a:t>
            </a:r>
            <a:r>
              <a:rPr lang="pt-BR" sz="3900" b="1" dirty="0" smtClean="0"/>
              <a:t>viagem da EMEB </a:t>
            </a:r>
            <a:r>
              <a:rPr lang="pt-BR" sz="3900" b="1" dirty="0"/>
              <a:t>Santo André para disputa do regional de basquete pelo </a:t>
            </a:r>
            <a:r>
              <a:rPr lang="pt-BR" sz="3900" b="1" dirty="0" smtClean="0"/>
              <a:t>JESC.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700" b="1" dirty="0" smtClean="0"/>
              <a:t>(Jogos Escolares de Santa Catarina)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>
            <a:normAutofit fontScale="70000" lnSpcReduction="20000"/>
          </a:bodyPr>
          <a:lstStyle/>
          <a:p>
            <a:r>
              <a:rPr lang="pt-BR" sz="3600" b="1" dirty="0" smtClean="0"/>
              <a:t>A </a:t>
            </a:r>
            <a:r>
              <a:rPr lang="pt-BR" sz="3600" b="1" dirty="0"/>
              <a:t>equipe de basquetebol masculino da EMEB Santo André viajou no final da tarde de quarta-feira (07) para Urussanga, na Região Carbonífera, onde acontece a etapa regional dos Jogos Abertos de Santa Catarina – </a:t>
            </a:r>
            <a:r>
              <a:rPr lang="pt-BR" sz="3600" b="1" dirty="0" err="1"/>
              <a:t>Jesc</a:t>
            </a:r>
            <a:r>
              <a:rPr lang="pt-BR" sz="3600" b="1" dirty="0"/>
              <a:t>, 15 a 17 anos, de 08 a 12 de junho.</a:t>
            </a:r>
          </a:p>
          <a:p>
            <a:r>
              <a:rPr lang="pt-BR" sz="3600" b="1" dirty="0" smtClean="0"/>
              <a:t>Em </a:t>
            </a:r>
            <a:r>
              <a:rPr lang="pt-BR" sz="3600" b="1" dirty="0"/>
              <a:t>Urussanga o time </a:t>
            </a:r>
            <a:r>
              <a:rPr lang="pt-BR" sz="3600" b="1" dirty="0" err="1" smtClean="0"/>
              <a:t>Capivariense</a:t>
            </a:r>
            <a:r>
              <a:rPr lang="pt-BR" sz="3600" b="1" dirty="0" smtClean="0"/>
              <a:t> disputou com </a:t>
            </a:r>
            <a:r>
              <a:rPr lang="pt-BR" sz="3600" b="1" dirty="0"/>
              <a:t>as equipes do Colégio São Bento (Criciúma), Colégio Cônsul Carlos Renaux(Brusque), CRE (Itajaí), EEB Luiz Carlos Luiz (Garopaba), Colégio Dom Jaime Câmara (São José) e IFSC (Sombrio).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3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05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CITADINO DE FUTSAL </a:t>
            </a:r>
            <a:r>
              <a:rPr lang="pt-BR" b="1" dirty="0" smtClean="0"/>
              <a:t>MASCULINO.</a:t>
            </a:r>
            <a:br>
              <a:rPr lang="pt-BR" b="1" dirty="0" smtClean="0"/>
            </a:br>
            <a:r>
              <a:rPr lang="pt-BR" b="1" dirty="0" smtClean="0"/>
              <a:t>13 DE JUNHO.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r>
              <a:rPr lang="pt-BR" sz="3500" b="1" dirty="0" smtClean="0"/>
              <a:t> </a:t>
            </a:r>
            <a:r>
              <a:rPr lang="pt-BR" sz="3500" b="1" dirty="0"/>
              <a:t>Oito clubes participam da </a:t>
            </a:r>
            <a:r>
              <a:rPr lang="pt-BR" sz="3500" b="1" dirty="0" smtClean="0"/>
              <a:t>competição foram eles: Alvorada</a:t>
            </a:r>
            <a:r>
              <a:rPr lang="pt-BR" sz="3500" b="1" dirty="0"/>
              <a:t>, América, Aparecida, Nacional, </a:t>
            </a:r>
            <a:r>
              <a:rPr lang="pt-BR" sz="3500" b="1" dirty="0" err="1"/>
              <a:t>Falter</a:t>
            </a:r>
            <a:r>
              <a:rPr lang="pt-BR" sz="3500" b="1" dirty="0"/>
              <a:t>, Três de Maio, Paraíso e Siderurgia.</a:t>
            </a:r>
          </a:p>
          <a:p>
            <a:r>
              <a:rPr lang="pt-BR" sz="3500" b="1" dirty="0"/>
              <a:t> </a:t>
            </a:r>
            <a:r>
              <a:rPr lang="pt-BR" sz="3500" b="1" dirty="0" smtClean="0"/>
              <a:t>A Taça foi em homenagem a Marlon </a:t>
            </a:r>
            <a:r>
              <a:rPr lang="pt-BR" sz="3500" b="1" dirty="0"/>
              <a:t>Oliveira </a:t>
            </a:r>
            <a:r>
              <a:rPr lang="pt-BR" sz="3500" b="1" dirty="0" err="1"/>
              <a:t>Zapelini</a:t>
            </a:r>
            <a:r>
              <a:rPr lang="pt-BR" sz="3500" b="1" dirty="0"/>
              <a:t>.</a:t>
            </a:r>
          </a:p>
          <a:p>
            <a:r>
              <a:rPr lang="pt-BR" sz="3500" b="1" dirty="0" smtClean="0"/>
              <a:t> </a:t>
            </a:r>
            <a:r>
              <a:rPr lang="pt-BR" sz="3500" b="1" dirty="0"/>
              <a:t>A equipe do </a:t>
            </a:r>
            <a:r>
              <a:rPr lang="pt-BR" sz="3500" b="1" dirty="0" err="1"/>
              <a:t>Falter</a:t>
            </a:r>
            <a:r>
              <a:rPr lang="pt-BR" sz="3500" b="1" dirty="0"/>
              <a:t> </a:t>
            </a:r>
            <a:r>
              <a:rPr lang="pt-BR" sz="3500" b="1" dirty="0" smtClean="0"/>
              <a:t>sagrou-se campeã </a:t>
            </a:r>
            <a:r>
              <a:rPr lang="pt-BR" sz="3500" b="1" dirty="0"/>
              <a:t>do Campeonato Citadino de </a:t>
            </a:r>
            <a:r>
              <a:rPr lang="pt-BR" sz="3500" b="1" dirty="0" smtClean="0"/>
              <a:t>Futsal masculino, tendo como vice-campeã a equipe do Aparecida do bairro </a:t>
            </a:r>
            <a:r>
              <a:rPr lang="pt-BR" sz="3500" b="1" dirty="0" err="1" smtClean="0"/>
              <a:t>ilhotinha</a:t>
            </a:r>
            <a:r>
              <a:rPr lang="pt-BR" sz="3500" b="1" dirty="0" smtClean="0"/>
              <a:t>.</a:t>
            </a:r>
            <a:endParaRPr lang="pt-BR" sz="35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0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PC-RH\Downloads\WhatsApp Image 2023-09-20 at 11.26.0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6469" cy="34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-RH\Downloads\WhatsApp Image 2023-09-20 at 11.26.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69" y="3369796"/>
            <a:ext cx="4662746" cy="34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-RH\Downloads\WhatsApp Image 2023-09-20 at 08.42.50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68" y="0"/>
            <a:ext cx="4662747" cy="34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C-RH\Downloads\WhatsApp Image 2023-09-20 at 11.30.4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7520"/>
            <a:ext cx="4486469" cy="34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30 de junho – abertura </a:t>
            </a:r>
            <a:r>
              <a:rPr lang="pt-BR" b="1" dirty="0" smtClean="0"/>
              <a:t>da escolinha de voleibol no período matutino.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r>
              <a:rPr lang="pt-BR" sz="4100" b="1" dirty="0" smtClean="0"/>
              <a:t>O </a:t>
            </a:r>
            <a:r>
              <a:rPr lang="pt-BR" sz="4100" b="1" dirty="0"/>
              <a:t>Departamento Municipal de </a:t>
            </a:r>
            <a:r>
              <a:rPr lang="pt-BR" sz="4100" b="1" dirty="0" smtClean="0"/>
              <a:t>Esportes</a:t>
            </a:r>
            <a:r>
              <a:rPr lang="pt-BR" sz="4100" b="1" smtClean="0"/>
              <a:t>, inseriu </a:t>
            </a:r>
            <a:r>
              <a:rPr lang="pt-BR" sz="4100" b="1" dirty="0" smtClean="0"/>
              <a:t>um novo horário de treinamento </a:t>
            </a:r>
            <a:r>
              <a:rPr lang="pt-BR" sz="4100" b="1" dirty="0"/>
              <a:t>para meninos e meninas que queiram aprender voleibol e praticar o esporte </a:t>
            </a:r>
            <a:r>
              <a:rPr lang="pt-BR" sz="4100" b="1" dirty="0" smtClean="0"/>
              <a:t>com regularidade</a:t>
            </a:r>
            <a:r>
              <a:rPr lang="pt-BR" sz="4100" b="1" dirty="0"/>
              <a:t>. </a:t>
            </a:r>
            <a:endParaRPr lang="pt-BR" sz="4100" b="1" dirty="0" smtClean="0"/>
          </a:p>
          <a:p>
            <a:endParaRPr lang="pt-BR" sz="4100" b="1" dirty="0"/>
          </a:p>
          <a:p>
            <a:r>
              <a:rPr lang="pt-BR" sz="4100" b="1" dirty="0" smtClean="0"/>
              <a:t>A </a:t>
            </a:r>
            <a:r>
              <a:rPr lang="pt-BR" sz="4100" b="1" dirty="0"/>
              <a:t>intenção foi </a:t>
            </a:r>
            <a:r>
              <a:rPr lang="pt-BR" sz="4100" b="1" dirty="0" smtClean="0"/>
              <a:t>inserir mais uma modalidade de esporte a nossa escolinha e contemplar novos alunos da rede municipal de ensino.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2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81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26 de Julho – torneio interno de integração Projeto </a:t>
            </a:r>
            <a:r>
              <a:rPr lang="pt-BR" b="1" dirty="0" smtClean="0"/>
              <a:t>Tigrinhos.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pt-BR" sz="3800" b="1" dirty="0" smtClean="0"/>
              <a:t>O </a:t>
            </a:r>
            <a:r>
              <a:rPr lang="pt-BR" sz="3800" b="1" dirty="0"/>
              <a:t>torneio foi conduzido pelo professor Marcelo </a:t>
            </a:r>
            <a:r>
              <a:rPr lang="pt-BR" sz="3800" b="1" dirty="0" err="1"/>
              <a:t>Philippi</a:t>
            </a:r>
            <a:r>
              <a:rPr lang="pt-BR" sz="3800" b="1" dirty="0"/>
              <a:t> de Medeiros e pelo treinador e coordenador do projeto Tigrinhos em Capivari de Baixo, Ademir Trajano</a:t>
            </a:r>
            <a:r>
              <a:rPr lang="pt-BR" sz="3800" b="1" dirty="0" smtClean="0"/>
              <a:t>.</a:t>
            </a:r>
          </a:p>
          <a:p>
            <a:endParaRPr lang="pt-BR" sz="3800" b="1" dirty="0"/>
          </a:p>
          <a:p>
            <a:r>
              <a:rPr lang="pt-BR" sz="3800" b="1" dirty="0" smtClean="0"/>
              <a:t> Cerca de </a:t>
            </a:r>
            <a:r>
              <a:rPr lang="pt-BR" sz="3800" b="1" dirty="0"/>
              <a:t>100 crianças do Projeto </a:t>
            </a:r>
            <a:r>
              <a:rPr lang="pt-BR" sz="3800" b="1" dirty="0" smtClean="0"/>
              <a:t>Tigrinhos estiveram </a:t>
            </a:r>
            <a:r>
              <a:rPr lang="pt-BR" sz="3800" b="1" dirty="0"/>
              <a:t>reunidos num só lugar ao mesmo tempo</a:t>
            </a:r>
            <a:r>
              <a:rPr lang="pt-BR" sz="3800" b="1" dirty="0" smtClean="0"/>
              <a:t>.</a:t>
            </a:r>
          </a:p>
          <a:p>
            <a:endParaRPr lang="pt-BR" sz="3800" b="1" dirty="0"/>
          </a:p>
          <a:p>
            <a:r>
              <a:rPr lang="pt-BR" sz="3800" b="1" dirty="0" smtClean="0"/>
              <a:t>O torneio foi realizado no Campo </a:t>
            </a:r>
            <a:r>
              <a:rPr lang="pt-BR" sz="3800" b="1" dirty="0"/>
              <a:t>da Ilhotinha/Vitório </a:t>
            </a:r>
            <a:r>
              <a:rPr lang="pt-BR" sz="3800" b="1" dirty="0" err="1" smtClean="0"/>
              <a:t>Marcon</a:t>
            </a:r>
            <a:r>
              <a:rPr lang="pt-BR" sz="3800" b="1" dirty="0" smtClean="0"/>
              <a:t>.</a:t>
            </a:r>
            <a:endParaRPr lang="pt-BR" sz="3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6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" y="0"/>
            <a:ext cx="9146720" cy="6858000"/>
          </a:xfrm>
        </p:spPr>
      </p:pic>
    </p:spTree>
    <p:extLst>
      <p:ext uri="{BB962C8B-B14F-4D97-AF65-F5344CB8AC3E}">
        <p14:creationId xmlns:p14="http://schemas.microsoft.com/office/powerpoint/2010/main" val="15166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02 e 03 de Agosto – Moleque bom de Bola Etapa </a:t>
            </a:r>
            <a:r>
              <a:rPr lang="pt-BR" b="1" dirty="0" smtClean="0"/>
              <a:t>Municipal.</a:t>
            </a:r>
            <a:br>
              <a:rPr lang="pt-BR" b="1" dirty="0" smtClean="0"/>
            </a:br>
            <a:r>
              <a:rPr lang="pt-BR" sz="2700" b="1" dirty="0" smtClean="0"/>
              <a:t>(Sub-14 e Sub-17)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>
            <a:normAutofit fontScale="47500" lnSpcReduction="20000"/>
          </a:bodyPr>
          <a:lstStyle/>
          <a:p>
            <a:r>
              <a:rPr lang="pt-BR" sz="4800" b="1" dirty="0" smtClean="0"/>
              <a:t>Ao </a:t>
            </a:r>
            <a:r>
              <a:rPr lang="pt-BR" sz="4800" b="1" dirty="0"/>
              <a:t>todo, seis escolas participaram da etapa municipal de Capivari de Baixo. No masculino de 11 a 14 anos estavam inscritas as equipes dos seguintes colégios: </a:t>
            </a:r>
            <a:r>
              <a:rPr lang="pt-BR" sz="4800" b="1" dirty="0" err="1"/>
              <a:t>Stanislau</a:t>
            </a:r>
            <a:r>
              <a:rPr lang="pt-BR" sz="4800" b="1" dirty="0"/>
              <a:t> </a:t>
            </a:r>
            <a:r>
              <a:rPr lang="pt-BR" sz="4800" b="1" dirty="0" err="1"/>
              <a:t>Gaidzinski</a:t>
            </a:r>
            <a:r>
              <a:rPr lang="pt-BR" sz="4800" b="1" dirty="0"/>
              <a:t> Filho, Dom Anselmo </a:t>
            </a:r>
            <a:r>
              <a:rPr lang="pt-BR" sz="4800" b="1" dirty="0" err="1"/>
              <a:t>Pietrulla</a:t>
            </a:r>
            <a:r>
              <a:rPr lang="pt-BR" sz="4800" b="1" dirty="0"/>
              <a:t>, São João Batista, Vitório </a:t>
            </a:r>
            <a:r>
              <a:rPr lang="pt-BR" sz="4800" b="1" dirty="0" err="1"/>
              <a:t>Marcon</a:t>
            </a:r>
            <a:r>
              <a:rPr lang="pt-BR" sz="4800" b="1" dirty="0"/>
              <a:t> e Pinto da Veiga. No feminino, participaram </a:t>
            </a:r>
            <a:r>
              <a:rPr lang="pt-BR" sz="4800" b="1" dirty="0" err="1"/>
              <a:t>Stanislau</a:t>
            </a:r>
            <a:r>
              <a:rPr lang="pt-BR" sz="4800" b="1" dirty="0"/>
              <a:t> </a:t>
            </a:r>
            <a:r>
              <a:rPr lang="pt-BR" sz="4800" b="1" dirty="0" err="1"/>
              <a:t>Gaidzinski</a:t>
            </a:r>
            <a:r>
              <a:rPr lang="pt-BR" sz="4800" b="1" dirty="0"/>
              <a:t> Filho, Dom Anselmo </a:t>
            </a:r>
            <a:r>
              <a:rPr lang="pt-BR" sz="4800" b="1" dirty="0" err="1"/>
              <a:t>Pietrulla</a:t>
            </a:r>
            <a:r>
              <a:rPr lang="pt-BR" sz="4800" b="1" dirty="0"/>
              <a:t>, São João Batista e Vitório </a:t>
            </a:r>
            <a:r>
              <a:rPr lang="pt-BR" sz="4800" b="1" dirty="0" err="1"/>
              <a:t>Marcon</a:t>
            </a:r>
            <a:r>
              <a:rPr lang="pt-BR" sz="4800" b="1" dirty="0"/>
              <a:t>.</a:t>
            </a:r>
            <a:br>
              <a:rPr lang="pt-BR" sz="4800" b="1" dirty="0"/>
            </a:br>
            <a:r>
              <a:rPr lang="pt-BR" sz="4800" b="1" dirty="0"/>
              <a:t/>
            </a:r>
            <a:br>
              <a:rPr lang="pt-BR" sz="4800" b="1" dirty="0"/>
            </a:br>
            <a:r>
              <a:rPr lang="pt-BR" sz="4800" b="1" dirty="0" smtClean="0"/>
              <a:t> </a:t>
            </a:r>
            <a:r>
              <a:rPr lang="pt-BR" sz="4800" b="1" dirty="0"/>
              <a:t>No masculino de 15 a 17 anos competiram as equipes dos colégios Otto </a:t>
            </a:r>
            <a:r>
              <a:rPr lang="pt-BR" sz="4800" b="1" dirty="0" err="1"/>
              <a:t>Feuerschuette</a:t>
            </a:r>
            <a:r>
              <a:rPr lang="pt-BR" sz="4800" b="1" dirty="0"/>
              <a:t>, </a:t>
            </a:r>
            <a:r>
              <a:rPr lang="pt-BR" sz="4800" b="1" dirty="0" err="1"/>
              <a:t>Stanislau</a:t>
            </a:r>
            <a:r>
              <a:rPr lang="pt-BR" sz="4800" b="1" dirty="0"/>
              <a:t> </a:t>
            </a:r>
            <a:r>
              <a:rPr lang="pt-BR" sz="4800" b="1" dirty="0" err="1"/>
              <a:t>Gaidzinski</a:t>
            </a:r>
            <a:r>
              <a:rPr lang="pt-BR" sz="4800" b="1" dirty="0"/>
              <a:t> Filho, Pinto da Veiga e São João Batista. No feminino, duas escolas participaram</a:t>
            </a:r>
            <a:r>
              <a:rPr lang="pt-BR" sz="4800" b="1" dirty="0" smtClean="0"/>
              <a:t>: Otto </a:t>
            </a:r>
            <a:r>
              <a:rPr lang="pt-BR" sz="4800" b="1" dirty="0" err="1"/>
              <a:t>Feuerschuette</a:t>
            </a:r>
            <a:r>
              <a:rPr lang="pt-BR" sz="4800" b="1" dirty="0"/>
              <a:t> e São João Batista.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3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0"/>
            <a:ext cx="9175173" cy="6858000"/>
          </a:xfrm>
        </p:spPr>
      </p:pic>
    </p:spTree>
    <p:extLst>
      <p:ext uri="{BB962C8B-B14F-4D97-AF65-F5344CB8AC3E}">
        <p14:creationId xmlns:p14="http://schemas.microsoft.com/office/powerpoint/2010/main" val="42320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05 de maio: Viagem dos alunos da escolinha de Jiu-jitsu para competição.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2941787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Alunos da escolinha de </a:t>
            </a:r>
            <a:r>
              <a:rPr lang="pt-BR" sz="3000" b="1" smtClean="0"/>
              <a:t>Jiu-Jitsu viajaram </a:t>
            </a:r>
            <a:r>
              <a:rPr lang="pt-BR" sz="3000" b="1" dirty="0" smtClean="0"/>
              <a:t>para o município de Jaguaruna onde competiram pelo Campeonato Catarinense.</a:t>
            </a:r>
          </a:p>
          <a:p>
            <a:r>
              <a:rPr lang="pt-BR" sz="3000" b="1" dirty="0" smtClean="0"/>
              <a:t>Na oportunidade 31 atletas  foram para competição.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3207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b="1" dirty="0"/>
              <a:t>19 de Agosto – </a:t>
            </a:r>
            <a:r>
              <a:rPr lang="pt-BR" b="1" dirty="0" smtClean="0"/>
              <a:t>Campeonato Estadual </a:t>
            </a:r>
            <a:r>
              <a:rPr lang="pt-BR" b="1" dirty="0"/>
              <a:t>de Karatê em Joinville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 23 </a:t>
            </a:r>
            <a:r>
              <a:rPr lang="pt-BR" sz="3500" b="1" dirty="0"/>
              <a:t>Caratecas 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Capivarienses</a:t>
            </a:r>
            <a:r>
              <a:rPr lang="pt-BR" sz="3500" b="1" dirty="0" smtClean="0"/>
              <a:t> participaram da 3ª </a:t>
            </a:r>
            <a:r>
              <a:rPr lang="pt-BR" sz="3500" b="1" dirty="0"/>
              <a:t>etapa do Campeonato Estadual de Karatê – Divisão “B” realizada </a:t>
            </a:r>
            <a:r>
              <a:rPr lang="pt-BR" sz="3500" b="1" dirty="0" smtClean="0"/>
              <a:t>no </a:t>
            </a:r>
            <a:r>
              <a:rPr lang="pt-BR" sz="3500" b="1" dirty="0"/>
              <a:t>Ginásio do Sesc – </a:t>
            </a:r>
            <a:r>
              <a:rPr lang="pt-BR" sz="3500" b="1" dirty="0" err="1"/>
              <a:t>Univille</a:t>
            </a:r>
            <a:r>
              <a:rPr lang="pt-BR" sz="3500" b="1" dirty="0"/>
              <a:t>, em </a:t>
            </a:r>
            <a:r>
              <a:rPr lang="pt-BR" sz="3500" b="1" dirty="0" smtClean="0"/>
              <a:t>Joinville.</a:t>
            </a:r>
          </a:p>
          <a:p>
            <a:r>
              <a:rPr lang="pt-BR" sz="3500" b="1" dirty="0" smtClean="0"/>
              <a:t>Conquistaram um resultado expressivo, trazendo 19 medalhas e encerrando a competição com o sexto lugar geral.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40087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5" y="0"/>
            <a:ext cx="9173135" cy="6858000"/>
          </a:xfrm>
        </p:spPr>
      </p:pic>
    </p:spTree>
    <p:extLst>
      <p:ext uri="{BB962C8B-B14F-4D97-AF65-F5344CB8AC3E}">
        <p14:creationId xmlns:p14="http://schemas.microsoft.com/office/powerpoint/2010/main" val="41841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6"/>
            <a:ext cx="9183718" cy="6887525"/>
          </a:xfrm>
        </p:spPr>
      </p:pic>
    </p:spTree>
    <p:extLst>
      <p:ext uri="{BB962C8B-B14F-4D97-AF65-F5344CB8AC3E}">
        <p14:creationId xmlns:p14="http://schemas.microsoft.com/office/powerpoint/2010/main" val="42032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786210"/>
          </a:xfrm>
        </p:spPr>
        <p:txBody>
          <a:bodyPr>
            <a:noAutofit/>
          </a:bodyPr>
          <a:lstStyle/>
          <a:p>
            <a:r>
              <a:rPr lang="pt-BR" sz="4000" b="1" dirty="0"/>
              <a:t>08 a 12 de maio: Microrregional do JESC </a:t>
            </a:r>
            <a:r>
              <a:rPr lang="pt-BR" sz="2400" b="1" dirty="0"/>
              <a:t>(Jogos Escolares de Santa </a:t>
            </a:r>
            <a:r>
              <a:rPr lang="pt-BR" sz="2400" b="1" dirty="0" smtClean="0"/>
              <a:t>Catarina)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15 </a:t>
            </a:r>
            <a:r>
              <a:rPr lang="pt-BR" sz="4000" b="1" dirty="0"/>
              <a:t>a 17 anos de idade.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pt-BR" b="1" dirty="0"/>
              <a:t>Recebemos colégios dos seguintes </a:t>
            </a:r>
            <a:r>
              <a:rPr lang="pt-BR" b="1" dirty="0" smtClean="0"/>
              <a:t>Munícipios</a:t>
            </a:r>
            <a:r>
              <a:rPr lang="pt-BR" b="1" dirty="0"/>
              <a:t>: Tubarão, Jaguaruna, Treze de Maio e </a:t>
            </a:r>
            <a:r>
              <a:rPr lang="pt-BR" b="1" dirty="0" err="1" smtClean="0"/>
              <a:t>Gravatal</a:t>
            </a:r>
            <a:r>
              <a:rPr lang="pt-BR" b="1" dirty="0" smtClean="0"/>
              <a:t>.</a:t>
            </a:r>
            <a:endParaRPr lang="pt-BR" b="1" dirty="0"/>
          </a:p>
          <a:p>
            <a:pPr lvl="0" fontAlgn="base"/>
            <a:r>
              <a:rPr lang="pt-BR" b="1" dirty="0"/>
              <a:t>Modalidades que foram disputadas: Badminton, Basquete, Futsal, Vôlei, Tênis de mesa, </a:t>
            </a:r>
            <a:r>
              <a:rPr lang="pt-BR" b="1" dirty="0" smtClean="0"/>
              <a:t>Vôlei </a:t>
            </a:r>
            <a:r>
              <a:rPr lang="pt-BR" b="1" dirty="0"/>
              <a:t>de praia e </a:t>
            </a:r>
            <a:r>
              <a:rPr lang="pt-BR" b="1" dirty="0" smtClean="0"/>
              <a:t>Xadrez.</a:t>
            </a:r>
            <a:endParaRPr lang="pt-BR" b="1" dirty="0"/>
          </a:p>
          <a:p>
            <a:pPr lvl="0" fontAlgn="base"/>
            <a:r>
              <a:rPr lang="pt-BR" b="1" dirty="0"/>
              <a:t>Jogos </a:t>
            </a:r>
            <a:r>
              <a:rPr lang="pt-BR" b="1" dirty="0" smtClean="0"/>
              <a:t>foram realizados </a:t>
            </a:r>
            <a:r>
              <a:rPr lang="pt-BR" b="1" dirty="0"/>
              <a:t>no Ginásio Juan Manuel dos Santos e na </a:t>
            </a:r>
            <a:r>
              <a:rPr lang="pt-BR" b="1" dirty="0" err="1"/>
              <a:t>Fucap-Univinte</a:t>
            </a:r>
            <a:r>
              <a:rPr lang="pt-BR" b="1" dirty="0"/>
              <a:t> </a:t>
            </a:r>
            <a:r>
              <a:rPr lang="pt-BR" b="1" dirty="0" smtClean="0"/>
              <a:t>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1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29852" y="2852935"/>
            <a:ext cx="144018" cy="72009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7" y="0"/>
            <a:ext cx="9219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pt-BR" sz="4000" b="1" dirty="0"/>
              <a:t>24 A 28 de Maio viagem para São Bento do Sul para disputa do </a:t>
            </a:r>
            <a:r>
              <a:rPr lang="pt-BR" sz="4000" b="1" dirty="0" smtClean="0"/>
              <a:t>JASTI.</a:t>
            </a:r>
            <a:br>
              <a:rPr lang="pt-BR" sz="4000" b="1" dirty="0" smtClean="0"/>
            </a:br>
            <a:r>
              <a:rPr lang="pt-BR" sz="3200" b="1" dirty="0" smtClean="0"/>
              <a:t>(Jogos Abertos da Terceira Idade)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pt-BR" sz="3500" dirty="0" smtClean="0"/>
              <a:t> </a:t>
            </a:r>
            <a:r>
              <a:rPr lang="pt-BR" sz="3500" b="1" dirty="0"/>
              <a:t>O município classificou quatro duplas, em duas modalidades: canastra e dominó. Duas masculinas e duas </a:t>
            </a:r>
            <a:r>
              <a:rPr lang="pt-BR" sz="3500" b="1" dirty="0" smtClean="0"/>
              <a:t>duplas femininas</a:t>
            </a:r>
            <a:r>
              <a:rPr lang="pt-BR" b="1" dirty="0"/>
              <a:t>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36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2"/>
            <a:ext cx="4449960" cy="333747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319468"/>
            <a:ext cx="4716015" cy="3538532"/>
          </a:xfrm>
          <a:prstGeom prst="rect">
            <a:avLst/>
          </a:prstGeom>
        </p:spPr>
      </p:pic>
      <p:pic>
        <p:nvPicPr>
          <p:cNvPr id="1026" name="Picture 2" descr="C:\Users\PC-RH\Downloads\WhatsApp Image 2023-09-20 at 09.28.1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-16605"/>
            <a:ext cx="4716016" cy="33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RH\Downloads\WhatsApp Image 2023-09-20 at 09.27.5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" y="3319468"/>
            <a:ext cx="4425930" cy="35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01 de Junho – Microrregional do </a:t>
            </a:r>
            <a:r>
              <a:rPr lang="pt-BR" b="1" dirty="0" smtClean="0"/>
              <a:t>JESC</a:t>
            </a:r>
            <a:br>
              <a:rPr lang="pt-BR" b="1" dirty="0" smtClean="0"/>
            </a:br>
            <a:r>
              <a:rPr lang="pt-BR" sz="2700" b="1" dirty="0" smtClean="0"/>
              <a:t>(Jogos Escolares Santa Catarina) </a:t>
            </a:r>
            <a:br>
              <a:rPr lang="pt-BR" sz="2700" b="1" dirty="0" smtClean="0"/>
            </a:br>
            <a:r>
              <a:rPr lang="pt-BR" b="1" dirty="0" smtClean="0"/>
              <a:t>12 </a:t>
            </a:r>
            <a:r>
              <a:rPr lang="pt-BR" b="1" dirty="0"/>
              <a:t>A 14 anos de </a:t>
            </a:r>
            <a:r>
              <a:rPr lang="pt-BR" b="1" dirty="0" smtClean="0"/>
              <a:t>idade.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221088"/>
          </a:xfrm>
        </p:spPr>
        <p:txBody>
          <a:bodyPr>
            <a:normAutofit lnSpcReduction="10000"/>
          </a:bodyPr>
          <a:lstStyle/>
          <a:p>
            <a:r>
              <a:rPr lang="pt-BR" sz="3500" b="1" dirty="0" smtClean="0"/>
              <a:t>Além </a:t>
            </a:r>
            <a:r>
              <a:rPr lang="pt-BR" sz="3500" b="1" dirty="0"/>
              <a:t>de Capivari de Baixo, </a:t>
            </a:r>
            <a:r>
              <a:rPr lang="pt-BR" sz="3500" b="1" dirty="0" smtClean="0"/>
              <a:t>equipes </a:t>
            </a:r>
            <a:r>
              <a:rPr lang="pt-BR" sz="3500" b="1" dirty="0"/>
              <a:t>de Jaguaruna, Tubarão, Treze de Maio, Pedras </a:t>
            </a:r>
            <a:r>
              <a:rPr lang="pt-BR" sz="3500" b="1" dirty="0" smtClean="0"/>
              <a:t>Grandes e </a:t>
            </a:r>
            <a:r>
              <a:rPr lang="pt-BR" sz="3500" b="1" dirty="0" err="1" smtClean="0"/>
              <a:t>Gravatal</a:t>
            </a:r>
            <a:r>
              <a:rPr lang="pt-BR" sz="3500" b="1" dirty="0" smtClean="0"/>
              <a:t>, se fizeram presentes, totalizando </a:t>
            </a:r>
            <a:r>
              <a:rPr lang="pt-BR" sz="3500" b="1" dirty="0"/>
              <a:t>21 colégios. </a:t>
            </a:r>
            <a:r>
              <a:rPr lang="pt-BR" sz="3500" b="1" dirty="0" smtClean="0"/>
              <a:t/>
            </a:r>
            <a:br>
              <a:rPr lang="pt-BR" sz="3500" b="1" dirty="0" smtClean="0"/>
            </a:br>
            <a:r>
              <a:rPr lang="pt-BR" sz="3500" b="1" dirty="0" smtClean="0"/>
              <a:t>As </a:t>
            </a:r>
            <a:r>
              <a:rPr lang="pt-BR" sz="3500" b="1" dirty="0"/>
              <a:t>modalidades esportivas em disputa </a:t>
            </a:r>
            <a:r>
              <a:rPr lang="pt-BR" sz="3500" b="1" dirty="0" smtClean="0"/>
              <a:t>foram </a:t>
            </a:r>
            <a:r>
              <a:rPr lang="pt-BR" sz="3500" b="1" dirty="0"/>
              <a:t>handebol, tênis de mesa, voleibol, vôlei de praia, xadrez, futsal, atletismo e basquetebol.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5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9046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581</Words>
  <Application>Microsoft Office PowerPoint</Application>
  <PresentationFormat>Apresentação na tela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 2° QUADRIMESTRE DEPARTAMENTO MUNICIPAL DE ESPORTES.</vt:lpstr>
      <vt:lpstr>05 de maio: Viagem dos alunos da escolinha de Jiu-jitsu para competição.</vt:lpstr>
      <vt:lpstr>Apresentação do PowerPoint</vt:lpstr>
      <vt:lpstr>08 a 12 de maio: Microrregional do JESC (Jogos Escolares de Santa Catarina) 15 a 17 anos de idade.</vt:lpstr>
      <vt:lpstr>Apresentação do PowerPoint</vt:lpstr>
      <vt:lpstr>24 A 28 de Maio viagem para São Bento do Sul para disputa do JASTI. (Jogos Abertos da Terceira Idade)</vt:lpstr>
      <vt:lpstr>Apresentação do PowerPoint</vt:lpstr>
      <vt:lpstr>01 de Junho – Microrregional do JESC (Jogos Escolares Santa Catarina)  12 A 14 anos de idade. </vt:lpstr>
      <vt:lpstr>Apresentação do PowerPoint</vt:lpstr>
      <vt:lpstr>07 de Junho viagem da EMEB Santo André para disputa do regional de basquete pelo JESC. (Jogos Escolares de Santa Catarina) </vt:lpstr>
      <vt:lpstr>Apresentação do PowerPoint</vt:lpstr>
      <vt:lpstr>CITADINO DE FUTSAL MASCULINO. 13 DE JUNHO. </vt:lpstr>
      <vt:lpstr>Apresentação do PowerPoint</vt:lpstr>
      <vt:lpstr>30 de junho – abertura da escolinha de voleibol no período matutino. </vt:lpstr>
      <vt:lpstr>Apresentação do PowerPoint</vt:lpstr>
      <vt:lpstr>26 de Julho – torneio interno de integração Projeto Tigrinhos. </vt:lpstr>
      <vt:lpstr>Apresentação do PowerPoint</vt:lpstr>
      <vt:lpstr>02 e 03 de Agosto – Moleque bom de Bola Etapa Municipal. (Sub-14 e Sub-17) </vt:lpstr>
      <vt:lpstr>Apresentação do PowerPoint</vt:lpstr>
      <vt:lpstr>  19 de Agosto – Campeonato Estadual de Karatê em Joinville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 2° QUADRIMESTRE</dc:title>
  <dc:creator>PC-RH</dc:creator>
  <cp:lastModifiedBy>usuário</cp:lastModifiedBy>
  <cp:revision>26</cp:revision>
  <dcterms:created xsi:type="dcterms:W3CDTF">2023-09-20T11:10:40Z</dcterms:created>
  <dcterms:modified xsi:type="dcterms:W3CDTF">2023-09-25T16:02:26Z</dcterms:modified>
</cp:coreProperties>
</file>