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6" r:id="rId5"/>
    <p:sldId id="267" r:id="rId6"/>
    <p:sldId id="258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23" d="100"/>
          <a:sy n="123" d="100"/>
        </p:scale>
        <p:origin x="-114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72A0265-5310-962F-40CA-68201ACB5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5CDD765-F6D2-90BF-8F94-C880415BB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AF835D5-577D-4099-AAA8-83B187805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3F56-3F9F-4DB7-A425-692698AF7329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0CC3091-1AB5-7723-1B3B-878D763C0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834D1AE-E082-4F0F-ACD9-1F16C9019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E787-C288-4551-8B12-1D8E8B9254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4276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ED2428-E128-7F1B-9BD9-3EF2D68F3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B56AAD36-9201-66AA-3876-A9ED027D7B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B19E75E-DE1B-B9AC-7703-4EE380D23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3F56-3F9F-4DB7-A425-692698AF7329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BA446E8-2B88-01C3-C1A7-BF5B12267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466E666-9EE9-5731-7D78-85E6C31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E787-C288-4551-8B12-1D8E8B9254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9676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A11CC2FD-7B5B-3527-961E-8E820EA04C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9ACBB5D4-D35A-8211-E8C3-3D8316B16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2FC7CA18-AD45-1D74-B60D-B20B5B902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3F56-3F9F-4DB7-A425-692698AF7329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FD22A57-12D1-F0AA-DE29-B97CD9009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9F381D8-B6B6-CC58-2F7B-98A01A16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E787-C288-4551-8B12-1D8E8B9254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6107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9612E0F-2AB3-9802-0FD6-B4D053416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D7C209E-10ED-C63A-E13C-84DB80E30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5F94998-BF52-484D-EA31-0C3536572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3F56-3F9F-4DB7-A425-692698AF7329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3B442A0-C90C-798E-04FB-33296EEDF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F2BD893-04D4-FB1E-58A3-90DF8F849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E787-C288-4551-8B12-1D8E8B9254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3329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E325D8-95D6-8FB3-458F-8A16CBCC8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0ACE85DC-C96F-056E-21B7-EE746A3BB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4F727018-48C2-B3D2-6BAE-ACD2AEB1F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3F56-3F9F-4DB7-A425-692698AF7329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0C92B96-EA76-25DB-C871-C6E3A03A0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F8B999E-11CE-D922-F829-EEA1D783F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E787-C288-4551-8B12-1D8E8B9254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565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4666BD3-EA15-026A-C2F6-62B257918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CE806BE-B9F2-961A-2CE0-8A8F360648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725AD3B2-847C-EE96-AA50-C90D4170B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FC816D39-DEF8-0CC5-C8F4-A6CFF2054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3F56-3F9F-4DB7-A425-692698AF7329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9F05C6D8-FAB9-2A8C-F0FC-BFADA97D3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3149B19B-54E3-CC21-EF5C-C81758EA6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E787-C288-4551-8B12-1D8E8B9254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55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57667C-7F61-05FE-EC6C-AF876A1D2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69F75B67-0973-59C2-993C-A7B0CB714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533916E8-8CCF-FE92-A139-00CE9C08F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9E0B63C4-0AB5-097B-FD7A-ADD9777FA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55127544-6D94-B841-FF6B-E520D1C763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84A95CB8-8972-8FF6-2B6E-3C281E3BC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3F56-3F9F-4DB7-A425-692698AF7329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5DE92EE4-BE0D-EBD7-1465-7C79886E6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5BF78C2A-F2E4-E022-6920-1A096473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E787-C288-4551-8B12-1D8E8B9254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425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7565B07-3D63-5DFC-7AA7-EDC6CACC2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E532A1BA-019C-72B8-8456-2FB930BC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3F56-3F9F-4DB7-A425-692698AF7329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BB2D67B6-04E2-869D-459F-27697536B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A9338C31-9E12-5D78-8D42-AFEA2C2B4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E787-C288-4551-8B12-1D8E8B9254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093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BFF47E34-E98E-C800-0442-7E0BCC89F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3F56-3F9F-4DB7-A425-692698AF7329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70651D0D-DC95-4D8F-6534-EC0C9A4D2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E09C953C-6E19-5B02-4C1E-963094DB9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E787-C288-4551-8B12-1D8E8B9254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3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F2EFB2E-BAB5-5F50-0279-622DE06BC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851F1E7-A64C-CC16-03C8-B03F782E2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9979AC50-355D-08EB-D7F2-311D976A4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35C1EFAE-6923-191D-FE34-B2748494D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3F56-3F9F-4DB7-A425-692698AF7329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EF76E2B6-5D0C-15BB-061F-C8470A46C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44B6D5D2-4519-C6C6-8726-E03CBD72E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E787-C288-4551-8B12-1D8E8B9254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343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C92E545-A3C9-685E-9FC1-1716A089D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086F363A-D540-13B5-A70F-68A1987D25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6544148E-23C3-B9C3-133D-539F6B2A8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29FD0834-612B-59FC-A858-51C8CC5BB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3F56-3F9F-4DB7-A425-692698AF7329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DBBEE608-3B0E-EC34-D903-6861AE39B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1FF2D27F-7D9B-8A8C-9CE0-CF529736E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E787-C288-4551-8B12-1D8E8B9254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5134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75B80CCB-6780-1DDC-A13C-8FE4D0A26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5458A8CA-6531-E7F3-5BFA-B3392C1E4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17FA6CB-EA66-A5CB-B41E-3A6CF4B28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B3F56-3F9F-4DB7-A425-692698AF7329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16E45E6-960E-C7DB-674A-E187B96D9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505378A1-69BA-3C07-24A8-45892D5FA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EE787-C288-4551-8B12-1D8E8B9254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227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7EB49B4-3AAB-1944-8BFC-6473C8B8FB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19ED9EB-1815-F4E4-D1E2-08AF489B79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44B47391-1E2B-3D5E-3A72-75CF99965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63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7EB49B4-3AAB-1944-8BFC-6473C8B8FB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19ED9EB-1815-F4E4-D1E2-08AF489B79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BF8578A-CE09-11AD-F934-094426D9A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51009D8D-820C-1C4F-8B55-D52798884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37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86B26DC-22CE-BCD6-B206-4D6659A61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37EC837E-628D-9B59-41C9-3FAD66A76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46279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7EB49B4-3AAB-1944-8BFC-6473C8B8FB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19ED9EB-1815-F4E4-D1E2-08AF489B79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F995DB3-59A4-9AA0-B6DF-8FDF56314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17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7EB49B4-3AAB-1944-8BFC-6473C8B8FB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19ED9EB-1815-F4E4-D1E2-08AF489B79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16B9081-182C-00CF-7A1D-F0FC81293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21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7EB49B4-3AAB-1944-8BFC-6473C8B8FB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19ED9EB-1815-F4E4-D1E2-08AF489B79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45508CC2-2EE1-38F2-51C2-51B6FB983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7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7EB49B4-3AAB-1944-8BFC-6473C8B8FB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19ED9EB-1815-F4E4-D1E2-08AF489B79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BF26DBF-6C32-4817-977C-A2732E306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31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7EB49B4-3AAB-1944-8BFC-6473C8B8FB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19ED9EB-1815-F4E4-D1E2-08AF489B79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1D8733F-2657-9492-2F99-C5291CC80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42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7EB49B4-3AAB-1944-8BFC-6473C8B8FB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19ED9EB-1815-F4E4-D1E2-08AF489B79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E1854A0-5D75-FDFC-27FD-805070AA5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309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Personalizar</PresentationFormat>
  <Paragraphs>0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Alexandre de J. Pizzetti</dc:creator>
  <cp:lastModifiedBy>usuário</cp:lastModifiedBy>
  <cp:revision>5</cp:revision>
  <dcterms:created xsi:type="dcterms:W3CDTF">2023-09-26T18:12:41Z</dcterms:created>
  <dcterms:modified xsi:type="dcterms:W3CDTF">2023-09-27T14:05:17Z</dcterms:modified>
</cp:coreProperties>
</file>