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92" r:id="rId4"/>
    <p:sldId id="277" r:id="rId5"/>
    <p:sldId id="302" r:id="rId6"/>
    <p:sldId id="266" r:id="rId7"/>
    <p:sldId id="268" r:id="rId8"/>
    <p:sldId id="293" r:id="rId9"/>
    <p:sldId id="289" r:id="rId10"/>
    <p:sldId id="283" r:id="rId11"/>
    <p:sldId id="305" r:id="rId12"/>
    <p:sldId id="306" r:id="rId13"/>
    <p:sldId id="308" r:id="rId14"/>
    <p:sldId id="309" r:id="rId15"/>
    <p:sldId id="311" r:id="rId16"/>
    <p:sldId id="307" r:id="rId17"/>
    <p:sldId id="310" r:id="rId18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374" autoAdjust="0"/>
  </p:normalViewPr>
  <p:slideViewPr>
    <p:cSldViewPr>
      <p:cViewPr>
        <p:scale>
          <a:sx n="166" d="100"/>
          <a:sy n="166" d="100"/>
        </p:scale>
        <p:origin x="-786" y="-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B4A4-8D4A-49FF-8578-B4DB55A0EC67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B06D8-4167-4030-881D-3F24BBEA5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27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t>28/05/2023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107503" y="436932"/>
            <a:ext cx="51240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Secretaria Municipal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de Desenvolvimento Econômico, Esporte, Cultura, Turismo e tecnologia</a:t>
            </a: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AÇÕES REALIZADAS 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JANEIRO A ABRIL DE 2023</a:t>
            </a: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-28292"/>
            <a:ext cx="9484026" cy="533634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55576" y="627534"/>
            <a:ext cx="568863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Epagri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Cidasc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juntos no Departamento de Agricultura</a:t>
            </a: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/>
              <a:t>CIDASC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Foram realizados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atendimentos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EPAGRI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dirty="0"/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Foram realizados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atendimentos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14744"/>
            <a:ext cx="2232248" cy="39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1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83" y="1200150"/>
            <a:ext cx="4525433" cy="3394075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88" y="0"/>
            <a:ext cx="9141292" cy="5143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9842" y="1131590"/>
            <a:ext cx="62863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LIMPEZA E ROÇAGEM DE VIAS PÚBLICAS: </a:t>
            </a:r>
          </a:p>
          <a:p>
            <a:endParaRPr lang="pt-BR" b="1" dirty="0"/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Realizado limpeza e roçagem nas vias públicas, campos de futebol ( ao todo 9 campos).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75804"/>
            <a:ext cx="3168352" cy="18143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1" y="3075806"/>
            <a:ext cx="3789040" cy="18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9606"/>
            <a:ext cx="9335960" cy="52530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5616" y="505937"/>
            <a:ext cx="28872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TURISMO E CULTURA</a:t>
            </a:r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71750"/>
            <a:ext cx="3034629" cy="2337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60" y="1148051"/>
            <a:ext cx="2469770" cy="1745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7" y="2571750"/>
            <a:ext cx="2855425" cy="233758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39553" y="1059583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Foram realizados oitivas com músicos e agentes culturais e abordados sobre a lei Paulo Gustavo.</a:t>
            </a:r>
          </a:p>
          <a:p>
            <a:endParaRPr lang="pt-BR" dirty="0"/>
          </a:p>
          <a:p>
            <a:r>
              <a:rPr lang="pt-BR" dirty="0"/>
              <a:t>Diversas reuniões sobre a cultura e turismo local.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43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4" y="12601"/>
            <a:ext cx="9141292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555526"/>
            <a:ext cx="355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Departamento de Esporte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7614"/>
            <a:ext cx="4824887" cy="332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7504" y="1984186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20 de março iniciamos as escolinhas esportivas municipais, sendo elas nas modalidades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Futebol, Futsal ,Xadrez ,Jiu-jitsu ,Karatê e Voleibol.</a:t>
            </a:r>
          </a:p>
        </p:txBody>
      </p:sp>
    </p:spTree>
    <p:extLst>
      <p:ext uri="{BB962C8B-B14F-4D97-AF65-F5344CB8AC3E}">
        <p14:creationId xmlns:p14="http://schemas.microsoft.com/office/powerpoint/2010/main" val="369335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20" y="12601"/>
            <a:ext cx="9141292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555526"/>
            <a:ext cx="355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Departamento de Esporte </a:t>
            </a:r>
          </a:p>
        </p:txBody>
      </p:sp>
      <p:sp>
        <p:nvSpPr>
          <p:cNvPr id="3" name="AutoShape 2" descr="blob:https://web.whatsapp.com/f7c43437-2b91-4beb-b4a2-a1859bb43d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b="11651"/>
          <a:stretch/>
        </p:blipFill>
        <p:spPr bwMode="auto">
          <a:xfrm>
            <a:off x="539552" y="1088993"/>
            <a:ext cx="2016529" cy="234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059832" y="1568849"/>
            <a:ext cx="56521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Realizado em 30 de março  Torneio Escolar em comemoração ao 31° aniversário do Município, período da manhã jogos de futsal 13/14 anos masculino e feminino no Ginásio Municipal e no período da tarde 15/16 também masculino e feminino. Também tivemos jogos no centro de convivência da terceira idade nas modalidades de canastra e dominó.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31/03 finalização do torneio de futsal com atletas de 10 a 12 anos de idade (masculino e feminino)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C0155A0-A76D-E882-F7CB-3206A7E16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6" y="3558569"/>
            <a:ext cx="2016529" cy="13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4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00" y="7937"/>
            <a:ext cx="9141292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555526"/>
            <a:ext cx="355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Departamento de Esporte </a:t>
            </a:r>
          </a:p>
        </p:txBody>
      </p:sp>
      <p:sp>
        <p:nvSpPr>
          <p:cNvPr id="3" name="AutoShape 2" descr="blob:https://web.whatsapp.com/f7c43437-2b91-4beb-b4a2-a1859bb43d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57600" y="1221055"/>
            <a:ext cx="5886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04 e 05 de abril tivemos etapa municipal do JESC 15-17 para conhecer nossos representantes na etapa microrregional (futsal, vôlei e xadrez)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JESC Etapa Municipal 12-14 anos de idade também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FA9F62D-6833-4CFD-6F1E-9298ECFD5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017191"/>
            <a:ext cx="2504733" cy="378680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DC40613F-AB2F-6633-CFD5-747E0ECEA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83" y="2397028"/>
            <a:ext cx="3551439" cy="241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51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4" y="12601"/>
            <a:ext cx="9141292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555526"/>
            <a:ext cx="355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Departamento de Esporte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DE52404-7E66-D9E2-54F6-26E68817F75F}"/>
              </a:ext>
            </a:extLst>
          </p:cNvPr>
          <p:cNvSpPr txBox="1"/>
          <p:nvPr/>
        </p:nvSpPr>
        <p:spPr>
          <a:xfrm>
            <a:off x="251520" y="1401576"/>
            <a:ext cx="46366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14/04 realização etapa Municipal do JASTI (jogos abertos da terceira idade) no centro de convivência da terceira idade para conhecer nossos representantes na próxima etapa </a:t>
            </a:r>
          </a:p>
          <a:p>
            <a:endParaRPr lang="pt-BR" dirty="0"/>
          </a:p>
          <a:p>
            <a:r>
              <a:rPr lang="pt-BR" dirty="0"/>
              <a:t>Dominó e Canastra ambos feminino e masculino.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1EC33AB-CF0B-0B36-F76E-781E7193C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69" y="1398132"/>
            <a:ext cx="2940831" cy="363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1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4" y="12601"/>
            <a:ext cx="9141292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59632" y="555526"/>
            <a:ext cx="355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Departamento de Esporte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888822" y="177966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28/04 Capivari de Baixo foi sede do microrregional do JASTI  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Recebendo a visita das cidades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Gravatal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Treze de Maio.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os jogos de Dominó , canastra e bocha.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4 duplas participantes da nossa cidade  3 foram campeãs e a 1° vice-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Campeã.(evento realizado em parceria com a FESPORTE.)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4A1EA864-D9EC-1990-2748-BFD7200C8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3598"/>
            <a:ext cx="4392488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5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723" y="-226293"/>
            <a:ext cx="9865096" cy="552407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46CD484-5982-49CB-9C8C-31E7CD2BA816}"/>
              </a:ext>
            </a:extLst>
          </p:cNvPr>
          <p:cNvSpPr txBox="1"/>
          <p:nvPr/>
        </p:nvSpPr>
        <p:spPr>
          <a:xfrm>
            <a:off x="118934" y="123478"/>
            <a:ext cx="61926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 do empreendedor</a:t>
            </a:r>
          </a:p>
          <a:p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00" y="771550"/>
            <a:ext cx="4938786" cy="352839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192" y="437195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Evento de reconhecimento a sala do empreendedor em Florianópolis. </a:t>
            </a:r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4B3A22E-5AFA-4FA6-A4FF-A3FE86F94397}"/>
              </a:ext>
            </a:extLst>
          </p:cNvPr>
          <p:cNvSpPr txBox="1"/>
          <p:nvPr/>
        </p:nvSpPr>
        <p:spPr>
          <a:xfrm>
            <a:off x="611560" y="339502"/>
            <a:ext cx="6120680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Sala do Empreendedor em Capivari de Baixo 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 fomentar a abertura de novos negócios no município.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estimular o mercado de trabalho.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criação de novas vagas de emprego.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Secretaria de Desenvolvimento Econômico da Prefeitura de Capivari de Baixo é responsável por administrar a Sala do Empreendedor.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9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" y="0"/>
            <a:ext cx="9141292" cy="5143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1510"/>
            <a:ext cx="2864917" cy="29523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5959"/>
            <a:ext cx="2304256" cy="297787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5536" y="3795886"/>
            <a:ext cx="619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Abertura de Empresas MEI com o incentivo da sala do 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Empreendedor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17831"/>
            <a:ext cx="9141292" cy="51435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4B3A22E-5AFA-4FA6-A4FF-A3FE86F94397}"/>
              </a:ext>
            </a:extLst>
          </p:cNvPr>
          <p:cNvSpPr txBox="1"/>
          <p:nvPr/>
        </p:nvSpPr>
        <p:spPr>
          <a:xfrm>
            <a:off x="611560" y="18108"/>
            <a:ext cx="612068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SALA EMPREENDENDOR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dirty="0"/>
          </a:p>
          <a:p>
            <a:endParaRPr lang="pt-BR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Atendimentos da sala do empreendedor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Abertura de MEI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323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Baixa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126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Isenções de alvarás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301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Declaração de imposto de renda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Geração de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749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Total 708 atendimentos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r>
              <a:rPr lang="pt-BR" sz="1600" dirty="0"/>
              <a:t/>
            </a:r>
            <a:br>
              <a:rPr lang="pt-BR" sz="1600" dirty="0"/>
            </a:br>
            <a:endParaRPr lang="pt-BR" sz="1600" b="1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63838"/>
            <a:ext cx="2157501" cy="1389431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03598"/>
            <a:ext cx="1500857" cy="20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8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70A95592-E11B-4CA8-A813-011E515756AC}"/>
              </a:ext>
            </a:extLst>
          </p:cNvPr>
          <p:cNvSpPr txBox="1"/>
          <p:nvPr/>
        </p:nvSpPr>
        <p:spPr>
          <a:xfrm>
            <a:off x="107504" y="843558"/>
            <a:ext cx="7488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do cidadão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Setor identidade e Procon</a:t>
            </a:r>
          </a:p>
          <a:p>
            <a:pPr algn="ctr"/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Total de atendimentos identidade: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563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Total de atendimentos Procon: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314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2" y="2531985"/>
            <a:ext cx="4221088" cy="23017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31985"/>
            <a:ext cx="2216845" cy="22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54"/>
            <a:ext cx="9144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38F99F8-9F2A-4AF7-B4A4-4FB770E0CF07}"/>
              </a:ext>
            </a:extLst>
          </p:cNvPr>
          <p:cNvSpPr txBox="1"/>
          <p:nvPr/>
        </p:nvSpPr>
        <p:spPr>
          <a:xfrm>
            <a:off x="539552" y="339502"/>
            <a:ext cx="349188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JUNTA MILITAR/SINE</a:t>
            </a:r>
          </a:p>
          <a:p>
            <a:pPr algn="ctr"/>
            <a:r>
              <a:rPr lang="pt-BR" sz="2800" dirty="0"/>
              <a:t> </a:t>
            </a:r>
          </a:p>
          <a:p>
            <a:pPr algn="just"/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5558" y="818590"/>
            <a:ext cx="844290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Principais Atividades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Serviço Militar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atendimentos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172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jovens.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total de atendimentos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Seguro desemprego 125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atendimentos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Intermediação de mão de obra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encaminhamentos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59782"/>
            <a:ext cx="306896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" y="-14189"/>
            <a:ext cx="9144000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38F99F8-9F2A-4AF7-B4A4-4FB770E0CF07}"/>
              </a:ext>
            </a:extLst>
          </p:cNvPr>
          <p:cNvSpPr txBox="1"/>
          <p:nvPr/>
        </p:nvSpPr>
        <p:spPr>
          <a:xfrm>
            <a:off x="539552" y="339502"/>
            <a:ext cx="349188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    </a:t>
            </a:r>
          </a:p>
          <a:p>
            <a:pPr algn="ctr"/>
            <a:r>
              <a:rPr lang="pt-BR" sz="2800" dirty="0"/>
              <a:t> </a:t>
            </a:r>
          </a:p>
          <a:p>
            <a:pPr algn="just"/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5558" y="818590"/>
            <a:ext cx="585061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Atendimentos com bloco de notas e horas Máquina</a:t>
            </a:r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Estamos prestando o atendimento ao agricultor, com blocos de notas.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Incentivando ao plantio no município.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Solicitados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atendimentos hora maquina.</a:t>
            </a:r>
          </a:p>
          <a:p>
            <a:endParaRPr lang="pt-BR" sz="2000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sz="2000" b="1" dirty="0"/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29885"/>
            <a:ext cx="3312368" cy="23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3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9552" y="555526"/>
            <a:ext cx="61206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agricultura</a:t>
            </a:r>
          </a:p>
          <a:p>
            <a:endParaRPr lang="pt-BR" b="1" dirty="0"/>
          </a:p>
          <a:p>
            <a:r>
              <a:rPr lang="pt-BR" b="1" dirty="0"/>
              <a:t>Programa Inseminação Artificial </a:t>
            </a:r>
          </a:p>
          <a:p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suporte técnico  para os pecuaristas do munícipio foram realizadas 14.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incentivo a inseminação artificial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. ( realizados 83 )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B8A65E7-492A-427A-AE88-FAAB9B42E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1364"/>
            <a:ext cx="2625350" cy="22991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63EAD4B-5DA6-46DC-A9DC-AD0B685FB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6763"/>
            <a:ext cx="3168352" cy="230276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BD68E9BB-F644-456C-A215-1191EF2178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15766"/>
            <a:ext cx="2365352" cy="22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4931</TotalTime>
  <Words>535</Words>
  <Application>Microsoft Office PowerPoint</Application>
  <PresentationFormat>Apresentação na tela (16:9)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</cp:lastModifiedBy>
  <cp:revision>205</cp:revision>
  <cp:lastPrinted>2023-05-23T14:10:22Z</cp:lastPrinted>
  <dcterms:created xsi:type="dcterms:W3CDTF">2021-05-10T18:20:11Z</dcterms:created>
  <dcterms:modified xsi:type="dcterms:W3CDTF">2023-05-28T18:46:52Z</dcterms:modified>
</cp:coreProperties>
</file>