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92" r:id="rId4"/>
    <p:sldId id="277" r:id="rId5"/>
    <p:sldId id="302" r:id="rId6"/>
    <p:sldId id="266" r:id="rId7"/>
    <p:sldId id="268" r:id="rId8"/>
    <p:sldId id="293" r:id="rId9"/>
    <p:sldId id="289" r:id="rId10"/>
    <p:sldId id="283" r:id="rId11"/>
    <p:sldId id="304" r:id="rId1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76" autoAdjust="0"/>
    <p:restoredTop sz="94249" autoAdjust="0"/>
  </p:normalViewPr>
  <p:slideViewPr>
    <p:cSldViewPr>
      <p:cViewPr>
        <p:scale>
          <a:sx n="100" d="100"/>
          <a:sy n="100" d="100"/>
        </p:scale>
        <p:origin x="-996" y="-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-108520" y="428016"/>
            <a:ext cx="53640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Secretaria Municipal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de </a:t>
            </a:r>
            <a:r>
              <a:rPr lang="pt-BR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Desenvolvimento Econômico, Esporte, Cultura, Turismo e tecnologia</a:t>
            </a:r>
            <a:endParaRPr lang="pt-BR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AÇÕES REALIZADAS  </a:t>
            </a:r>
            <a:endParaRPr lang="pt-B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MAIO A AGOSTO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pt-BR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° </a:t>
            </a:r>
            <a:r>
              <a:rPr lang="pt-BR" sz="1600" dirty="0">
                <a:solidFill>
                  <a:schemeClr val="bg1"/>
                </a:solidFill>
                <a:latin typeface="Arial Black" panose="020B0A04020102020204" pitchFamily="34" charset="0"/>
              </a:rPr>
              <a:t>Quadrimestre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2022</a:t>
            </a:r>
            <a:endParaRPr lang="pt-BR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291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55576" y="627534"/>
            <a:ext cx="56886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Epagri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Cidasc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juntos no Departamento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/>
              <a:t>CIDASC</a:t>
            </a: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Foram realizados </a:t>
            </a:r>
            <a:r>
              <a:rPr lang="pt-BR" sz="1600" b="1" dirty="0" smtClean="0"/>
              <a:t>164</a:t>
            </a:r>
            <a:r>
              <a:rPr lang="pt-BR" sz="1600" dirty="0" smtClean="0"/>
              <a:t> atendimentos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sz="2000" b="1" dirty="0" smtClean="0"/>
              <a:t>EPAGRI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 </a:t>
            </a:r>
            <a:r>
              <a:rPr lang="pt-BR" sz="1600" dirty="0" smtClean="0"/>
              <a:t>Foram realizados </a:t>
            </a:r>
            <a:r>
              <a:rPr lang="pt-BR" sz="1600" b="1" dirty="0" smtClean="0"/>
              <a:t>128</a:t>
            </a:r>
            <a:r>
              <a:rPr lang="pt-BR" sz="1600" dirty="0" smtClean="0"/>
              <a:t> atendimentos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/>
          </a:p>
          <a:p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7654"/>
            <a:ext cx="3240360" cy="26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Esporte</a:t>
            </a:r>
          </a:p>
          <a:p>
            <a:pPr algn="ctr"/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pt-BR" sz="1600" b="1" dirty="0" smtClean="0"/>
              <a:t>Campeonato </a:t>
            </a:r>
            <a:r>
              <a:rPr lang="pt-BR" sz="1600" b="1" dirty="0"/>
              <a:t>Citadino de futsal; Apoio às Olimpíadas regionais das </a:t>
            </a:r>
            <a:r>
              <a:rPr lang="pt-BR" sz="1600" b="1" dirty="0" err="1" smtClean="0"/>
              <a:t>Apaes</a:t>
            </a:r>
            <a:r>
              <a:rPr lang="pt-BR" sz="1600" b="1" dirty="0" smtClean="0"/>
              <a:t> Etapas</a:t>
            </a:r>
          </a:p>
          <a:p>
            <a:pPr marL="342900" indent="-342900" algn="ctr">
              <a:buFont typeface="Arial" charset="0"/>
              <a:buChar char="•"/>
            </a:pPr>
            <a:r>
              <a:rPr lang="pt-BR" sz="1600" b="1" dirty="0" smtClean="0"/>
              <a:t> microrregional </a:t>
            </a:r>
            <a:r>
              <a:rPr lang="pt-BR" sz="1600" b="1" dirty="0"/>
              <a:t>e regional da </a:t>
            </a:r>
            <a:r>
              <a:rPr lang="pt-BR" sz="1600" b="1" dirty="0" err="1"/>
              <a:t>Olesc</a:t>
            </a:r>
            <a:r>
              <a:rPr lang="pt-BR" sz="1600" b="1" dirty="0" smtClean="0"/>
              <a:t>. Jogos </a:t>
            </a:r>
            <a:r>
              <a:rPr lang="pt-BR" sz="1600" b="1" dirty="0"/>
              <a:t>Abertos da 3ª </a:t>
            </a:r>
            <a:r>
              <a:rPr lang="pt-BR" sz="1600" b="1" dirty="0" smtClean="0"/>
              <a:t>Idade Etapas </a:t>
            </a:r>
            <a:r>
              <a:rPr lang="pt-BR" sz="1600" b="1" dirty="0"/>
              <a:t>do Moleque </a:t>
            </a:r>
            <a:r>
              <a:rPr lang="pt-BR" sz="1600" b="1" dirty="0" smtClean="0"/>
              <a:t>Bode Bola.</a:t>
            </a:r>
          </a:p>
          <a:p>
            <a:pPr marL="342900" indent="-342900" algn="ctr">
              <a:buFont typeface="Arial" charset="0"/>
              <a:buChar char="•"/>
            </a:pPr>
            <a:r>
              <a:rPr lang="pt-BR" sz="1600" b="1" dirty="0"/>
              <a:t>E</a:t>
            </a:r>
            <a:r>
              <a:rPr lang="pt-BR" sz="1600" b="1" dirty="0" smtClean="0"/>
              <a:t>tapa </a:t>
            </a:r>
            <a:r>
              <a:rPr lang="pt-BR" sz="1600" b="1" dirty="0"/>
              <a:t>do </a:t>
            </a:r>
            <a:r>
              <a:rPr lang="pt-BR" sz="1600" b="1" dirty="0" err="1"/>
              <a:t>Jesc</a:t>
            </a:r>
            <a:r>
              <a:rPr lang="pt-BR" sz="1600" b="1" dirty="0"/>
              <a:t> </a:t>
            </a:r>
            <a:r>
              <a:rPr lang="pt-BR" sz="1600" b="1" dirty="0" err="1"/>
              <a:t>comvárias</a:t>
            </a:r>
            <a:r>
              <a:rPr lang="pt-BR" sz="1600" b="1" dirty="0"/>
              <a:t> </a:t>
            </a:r>
            <a:r>
              <a:rPr lang="pt-BR" sz="1600" b="1" dirty="0" err="1" smtClean="0"/>
              <a:t>modalidadesno</a:t>
            </a:r>
            <a:r>
              <a:rPr lang="pt-BR" sz="1600" b="1" dirty="0" smtClean="0"/>
              <a:t> </a:t>
            </a:r>
            <a:r>
              <a:rPr lang="pt-BR" sz="1600" b="1" dirty="0"/>
              <a:t>município</a:t>
            </a:r>
            <a:r>
              <a:rPr lang="pt-BR" sz="1600" b="1" dirty="0" smtClean="0"/>
              <a:t>.</a:t>
            </a:r>
          </a:p>
          <a:p>
            <a:pPr marL="342900" indent="-342900" algn="ctr">
              <a:buFont typeface="Arial" charset="0"/>
              <a:buChar char="•"/>
            </a:pPr>
            <a:r>
              <a:rPr lang="pt-BR" sz="1600" b="1" dirty="0" smtClean="0"/>
              <a:t>Jogos </a:t>
            </a:r>
            <a:r>
              <a:rPr lang="pt-BR" sz="1600" b="1" dirty="0"/>
              <a:t>amistosos de futebol de campo das escolinhas</a:t>
            </a:r>
            <a:r>
              <a:rPr lang="pt-BR" sz="1600" b="1" dirty="0" smtClean="0"/>
              <a:t>.</a:t>
            </a:r>
          </a:p>
          <a:p>
            <a:pPr marL="342900" indent="-342900" algn="ctr">
              <a:buFont typeface="Arial" charset="0"/>
              <a:buChar char="•"/>
            </a:pPr>
            <a:r>
              <a:rPr lang="pt-BR" sz="1600" b="1" dirty="0" smtClean="0"/>
              <a:t>Participação </a:t>
            </a:r>
            <a:r>
              <a:rPr lang="pt-BR" sz="1600" b="1" dirty="0"/>
              <a:t>do karatê da </a:t>
            </a:r>
            <a:r>
              <a:rPr lang="pt-BR" sz="1600" b="1" dirty="0" err="1"/>
              <a:t>olesc</a:t>
            </a:r>
            <a:r>
              <a:rPr lang="pt-BR" sz="1600" b="1" dirty="0" smtClean="0"/>
              <a:t>. Escolinhas </a:t>
            </a:r>
            <a:r>
              <a:rPr lang="pt-BR" sz="1600" b="1" dirty="0"/>
              <a:t>de futebol no campeonato da </a:t>
            </a:r>
            <a:r>
              <a:rPr lang="pt-BR" sz="1600" b="1" dirty="0" err="1"/>
              <a:t>Adesc</a:t>
            </a:r>
            <a:r>
              <a:rPr lang="pt-BR" sz="1600" b="1" dirty="0" smtClean="0"/>
              <a:t>. Regional </a:t>
            </a:r>
            <a:r>
              <a:rPr lang="pt-BR" sz="1600" b="1" dirty="0"/>
              <a:t>da </a:t>
            </a:r>
            <a:r>
              <a:rPr lang="pt-BR" sz="1600" b="1" dirty="0" err="1"/>
              <a:t>Lud</a:t>
            </a:r>
            <a:r>
              <a:rPr lang="pt-BR" sz="1600" b="1" dirty="0"/>
              <a:t> de futsal</a:t>
            </a:r>
            <a:r>
              <a:rPr lang="pt-BR" sz="2000" b="1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31590"/>
            <a:ext cx="2304256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096" y="0"/>
            <a:ext cx="9865096" cy="552407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46CD484-5982-49CB-9C8C-31E7CD2BA816}"/>
              </a:ext>
            </a:extLst>
          </p:cNvPr>
          <p:cNvSpPr txBox="1"/>
          <p:nvPr/>
        </p:nvSpPr>
        <p:spPr>
          <a:xfrm>
            <a:off x="118934" y="123478"/>
            <a:ext cx="61926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do empreendedor</a:t>
            </a:r>
          </a:p>
          <a:p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3638"/>
            <a:ext cx="6980918" cy="38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17831"/>
            <a:ext cx="9141292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4B3A22E-5AFA-4FA6-A4FF-A3FE86F94397}"/>
              </a:ext>
            </a:extLst>
          </p:cNvPr>
          <p:cNvSpPr txBox="1"/>
          <p:nvPr/>
        </p:nvSpPr>
        <p:spPr>
          <a:xfrm>
            <a:off x="611560" y="18108"/>
            <a:ext cx="612068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do Empreendedor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Capivari de Baixo </a:t>
            </a:r>
          </a:p>
          <a:p>
            <a:pPr algn="ctr"/>
            <a:endParaRPr lang="pt-BR" dirty="0"/>
          </a:p>
          <a:p>
            <a:endParaRPr lang="pt-BR" b="1" i="1" dirty="0" smtClean="0"/>
          </a:p>
          <a:p>
            <a:r>
              <a:rPr lang="pt-BR" sz="1600" b="1" i="1" dirty="0" smtClean="0"/>
              <a:t>Objetivo</a:t>
            </a:r>
            <a:r>
              <a:rPr lang="pt-BR" sz="1600" i="1" dirty="0" smtClean="0"/>
              <a:t> </a:t>
            </a:r>
          </a:p>
          <a:p>
            <a:endParaRPr lang="pt-BR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1" dirty="0" smtClean="0"/>
              <a:t> </a:t>
            </a:r>
            <a:r>
              <a:rPr lang="pt-BR" sz="1600" i="1" dirty="0"/>
              <a:t>fomentar a abertura de novos negócios no </a:t>
            </a:r>
            <a:r>
              <a:rPr lang="pt-BR" sz="1600" i="1" dirty="0" smtClean="0"/>
              <a:t>município.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1" dirty="0" smtClean="0"/>
              <a:t>estimular </a:t>
            </a:r>
            <a:r>
              <a:rPr lang="pt-BR" sz="1600" i="1" dirty="0"/>
              <a:t>o mercado de </a:t>
            </a:r>
            <a:r>
              <a:rPr lang="pt-BR" sz="1600" i="1" dirty="0" smtClean="0"/>
              <a:t>trabalho.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1" dirty="0" smtClean="0"/>
              <a:t>criação </a:t>
            </a:r>
            <a:r>
              <a:rPr lang="pt-BR" sz="1600" i="1" dirty="0"/>
              <a:t>de novas vagas de </a:t>
            </a:r>
            <a:r>
              <a:rPr lang="pt-BR" sz="1600" i="1" dirty="0" smtClean="0"/>
              <a:t>emprego.</a:t>
            </a:r>
            <a:endParaRPr lang="pt-BR" sz="1600" i="1" dirty="0"/>
          </a:p>
          <a:p>
            <a:endParaRPr lang="pt-BR" sz="1600" i="1" dirty="0"/>
          </a:p>
          <a:p>
            <a:r>
              <a:rPr lang="pt-BR" sz="1600" dirty="0"/>
              <a:t> Secretaria de </a:t>
            </a:r>
            <a:r>
              <a:rPr lang="pt-BR" sz="1600" dirty="0" smtClean="0"/>
              <a:t>Desenvolvimento Econômico da </a:t>
            </a:r>
            <a:r>
              <a:rPr lang="pt-BR" sz="1600" dirty="0"/>
              <a:t>Prefeitura de Capivari de Baixo </a:t>
            </a:r>
            <a:r>
              <a:rPr lang="pt-BR" sz="1600" dirty="0" smtClean="0"/>
              <a:t>é responsável </a:t>
            </a:r>
            <a:r>
              <a:rPr lang="pt-BR" sz="1600" dirty="0"/>
              <a:t>por administrar a </a:t>
            </a:r>
            <a:r>
              <a:rPr lang="pt-BR" sz="1600" dirty="0" smtClean="0"/>
              <a:t>Sala </a:t>
            </a:r>
            <a:r>
              <a:rPr lang="pt-BR" sz="1600" dirty="0"/>
              <a:t>do </a:t>
            </a:r>
            <a:r>
              <a:rPr lang="pt-BR" sz="1600" dirty="0" smtClean="0"/>
              <a:t>Empreendedor.</a:t>
            </a:r>
          </a:p>
          <a:p>
            <a:endParaRPr lang="pt-BR" sz="1600" dirty="0"/>
          </a:p>
          <a:p>
            <a:r>
              <a:rPr lang="pt-BR" sz="1600" dirty="0" smtClean="0"/>
              <a:t>Tudo </a:t>
            </a:r>
            <a:r>
              <a:rPr lang="pt-BR" sz="1600" dirty="0"/>
              <a:t>feito por meio do </a:t>
            </a:r>
            <a:r>
              <a:rPr lang="pt-BR" sz="1600" b="1" dirty="0"/>
              <a:t>Programa Cidade Empreendedora, do Sebrae</a:t>
            </a:r>
            <a:r>
              <a:rPr lang="pt-BR" sz="1600" dirty="0"/>
              <a:t>, cuja adesão de Capivari foi assinada em agosto do ano passado</a:t>
            </a:r>
            <a:r>
              <a:rPr lang="pt-BR" dirty="0"/>
              <a:t>.</a:t>
            </a:r>
          </a:p>
          <a:p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" y="17831"/>
            <a:ext cx="9141292" cy="51435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83" y="1130248"/>
            <a:ext cx="2592288" cy="34563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44" y="1130248"/>
            <a:ext cx="4678928" cy="35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17831"/>
            <a:ext cx="9141292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4B3A22E-5AFA-4FA6-A4FF-A3FE86F94397}"/>
              </a:ext>
            </a:extLst>
          </p:cNvPr>
          <p:cNvSpPr txBox="1"/>
          <p:nvPr/>
        </p:nvSpPr>
        <p:spPr>
          <a:xfrm>
            <a:off x="611560" y="18108"/>
            <a:ext cx="612068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EMPREENDENDOR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/>
          </a:p>
          <a:p>
            <a:endParaRPr lang="pt-BR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Atendimentos da sala do </a:t>
            </a:r>
            <a:r>
              <a:rPr lang="pt-BR" sz="1600" dirty="0" smtClean="0"/>
              <a:t>empreendedor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Abertura de </a:t>
            </a:r>
            <a:r>
              <a:rPr lang="pt-BR" sz="1600" dirty="0" smtClean="0"/>
              <a:t>MEI </a:t>
            </a:r>
            <a:r>
              <a:rPr lang="pt-BR" sz="1600" b="1" dirty="0" smtClean="0"/>
              <a:t>118</a:t>
            </a:r>
            <a:r>
              <a:rPr lang="pt-BR" sz="1600" dirty="0" smtClean="0"/>
              <a:t> 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Baixa </a:t>
            </a:r>
            <a:r>
              <a:rPr lang="pt-BR" sz="1600" b="1" dirty="0" smtClean="0"/>
              <a:t>43 </a:t>
            </a:r>
            <a:r>
              <a:rPr lang="pt-BR" sz="1600" dirty="0" smtClean="0"/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Isenções de a</a:t>
            </a:r>
            <a:r>
              <a:rPr lang="pt-BR" sz="1600" dirty="0" smtClean="0"/>
              <a:t>lvarás </a:t>
            </a:r>
            <a:r>
              <a:rPr lang="pt-BR" sz="1600" b="1" dirty="0" smtClean="0"/>
              <a:t>118</a:t>
            </a:r>
            <a:r>
              <a:rPr lang="pt-BR" sz="1600" dirty="0" smtClean="0"/>
              <a:t> 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Declaração de imposto de renda </a:t>
            </a:r>
            <a:r>
              <a:rPr lang="pt-BR" sz="1600" b="1" dirty="0" smtClean="0"/>
              <a:t>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Consultoria </a:t>
            </a:r>
            <a:r>
              <a:rPr lang="pt-BR" sz="1600" b="1" dirty="0"/>
              <a:t>32</a:t>
            </a:r>
            <a:r>
              <a:rPr lang="pt-BR" sz="1600" dirty="0"/>
              <a:t> </a:t>
            </a:r>
            <a:r>
              <a:rPr lang="pt-BR" sz="1600" dirty="0" smtClean="0"/>
              <a:t>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Geração </a:t>
            </a:r>
            <a:r>
              <a:rPr lang="pt-BR" sz="1600" dirty="0" smtClean="0"/>
              <a:t>de </a:t>
            </a:r>
            <a:r>
              <a:rPr lang="pt-BR" sz="1600" b="1" dirty="0" smtClean="0"/>
              <a:t>57 </a:t>
            </a:r>
            <a:r>
              <a:rPr lang="pt-BR" sz="1600" dirty="0" smtClean="0"/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Total </a:t>
            </a:r>
            <a:r>
              <a:rPr lang="pt-BR" sz="1600" b="1" dirty="0" smtClean="0"/>
              <a:t>313 </a:t>
            </a:r>
            <a:r>
              <a:rPr lang="pt-BR" sz="1600" b="1" dirty="0"/>
              <a:t>atendimentos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b="1" dirty="0" smtClean="0"/>
          </a:p>
        </p:txBody>
      </p:sp>
      <p:pic>
        <p:nvPicPr>
          <p:cNvPr id="4" name="Espaço Reservado para Conteúdo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1790"/>
            <a:ext cx="3665862" cy="2016224"/>
          </a:xfrm>
        </p:spPr>
      </p:pic>
    </p:spTree>
    <p:extLst>
      <p:ext uri="{BB962C8B-B14F-4D97-AF65-F5344CB8AC3E}">
        <p14:creationId xmlns:p14="http://schemas.microsoft.com/office/powerpoint/2010/main" val="26310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0A95592-E11B-4CA8-A813-011E515756AC}"/>
              </a:ext>
            </a:extLst>
          </p:cNvPr>
          <p:cNvSpPr txBox="1"/>
          <p:nvPr/>
        </p:nvSpPr>
        <p:spPr>
          <a:xfrm>
            <a:off x="107504" y="843558"/>
            <a:ext cx="74888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do cidadão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Setor identidade e 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</a:t>
            </a:r>
          </a:p>
          <a:p>
            <a:pPr algn="ctr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Total de atendimentos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identidade: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428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Total de atendimentos Procon: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A8E7913-094A-4BDD-B7E1-BCB74573A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0" y="2232751"/>
            <a:ext cx="3312368" cy="28860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17794B4-6218-477E-8F82-0BFF0B079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68" y="2189537"/>
            <a:ext cx="34563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38F99F8-9F2A-4AF7-B4A4-4FB770E0CF07}"/>
              </a:ext>
            </a:extLst>
          </p:cNvPr>
          <p:cNvSpPr txBox="1"/>
          <p:nvPr/>
        </p:nvSpPr>
        <p:spPr>
          <a:xfrm>
            <a:off x="539552" y="339502"/>
            <a:ext cx="349188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JUNTA MILITAR/SINE</a:t>
            </a:r>
          </a:p>
          <a:p>
            <a:pPr algn="ctr"/>
            <a:r>
              <a:rPr lang="pt-BR" sz="2800" dirty="0" smtClean="0"/>
              <a:t> </a:t>
            </a:r>
            <a:endParaRPr lang="pt-BR" sz="2800" dirty="0"/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558" y="818590"/>
            <a:ext cx="84429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/>
          </a:p>
          <a:p>
            <a:r>
              <a:rPr lang="pt-BR" b="1" dirty="0" smtClean="0"/>
              <a:t>Principais Atividades</a:t>
            </a:r>
          </a:p>
          <a:p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Serviço Militar</a:t>
            </a:r>
            <a:r>
              <a:rPr lang="pt-BR" sz="1600" dirty="0"/>
              <a:t>  atendimentos </a:t>
            </a:r>
            <a:r>
              <a:rPr lang="pt-BR" sz="1600" b="1" dirty="0" smtClean="0"/>
              <a:t>175</a:t>
            </a:r>
            <a:r>
              <a:rPr lang="pt-BR" sz="1600" dirty="0" smtClean="0"/>
              <a:t> </a:t>
            </a:r>
            <a:r>
              <a:rPr lang="pt-BR" sz="1600" dirty="0"/>
              <a:t>jovens de </a:t>
            </a:r>
            <a:r>
              <a:rPr lang="pt-BR" sz="1600" dirty="0" smtClean="0"/>
              <a:t>maio </a:t>
            </a:r>
            <a:r>
              <a:rPr lang="pt-BR" sz="1600" dirty="0"/>
              <a:t>a </a:t>
            </a:r>
            <a:r>
              <a:rPr lang="pt-BR" sz="1600" dirty="0" smtClean="0"/>
              <a:t>agosto </a:t>
            </a:r>
            <a:r>
              <a:rPr lang="pt-BR" sz="1600" dirty="0"/>
              <a:t>de </a:t>
            </a:r>
            <a:r>
              <a:rPr lang="pt-BR" sz="1600" dirty="0" smtClean="0"/>
              <a:t>2022 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Sine </a:t>
            </a:r>
            <a:r>
              <a:rPr lang="pt-BR" sz="1600" dirty="0"/>
              <a:t>de </a:t>
            </a:r>
            <a:r>
              <a:rPr lang="pt-BR" sz="1600" dirty="0" smtClean="0"/>
              <a:t>maio  </a:t>
            </a:r>
            <a:r>
              <a:rPr lang="pt-BR" sz="1600" dirty="0"/>
              <a:t>a </a:t>
            </a:r>
            <a:r>
              <a:rPr lang="pt-BR" sz="1600" dirty="0" smtClean="0"/>
              <a:t>agosto </a:t>
            </a:r>
            <a:r>
              <a:rPr lang="pt-BR" sz="1600" dirty="0"/>
              <a:t>de </a:t>
            </a:r>
            <a:r>
              <a:rPr lang="pt-BR" sz="1600" dirty="0" smtClean="0"/>
              <a:t>2022 </a:t>
            </a:r>
            <a:r>
              <a:rPr lang="pt-BR" sz="1600" dirty="0"/>
              <a:t>total de </a:t>
            </a:r>
            <a:r>
              <a:rPr lang="pt-BR" sz="1600" dirty="0" smtClean="0"/>
              <a:t>atendimentos </a:t>
            </a:r>
            <a:r>
              <a:rPr lang="pt-BR" sz="1600" b="1" dirty="0" smtClean="0"/>
              <a:t>480</a:t>
            </a: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Seguro desemprego </a:t>
            </a:r>
            <a:r>
              <a:rPr lang="pt-BR" sz="1600" b="1" dirty="0" smtClean="0"/>
              <a:t>178 </a:t>
            </a:r>
            <a:r>
              <a:rPr lang="pt-BR" sz="1600" dirty="0"/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 Intermediação de mão de </a:t>
            </a:r>
            <a:r>
              <a:rPr lang="pt-BR" sz="1600"/>
              <a:t>obra </a:t>
            </a:r>
            <a:r>
              <a:rPr lang="pt-BR" sz="1600" b="1" smtClean="0"/>
              <a:t>302 </a:t>
            </a:r>
            <a:r>
              <a:rPr lang="pt-BR" sz="1600" smtClean="0"/>
              <a:t>encaminhamentos</a:t>
            </a:r>
            <a:endParaRPr lang="pt-BR" sz="1600" dirty="0"/>
          </a:p>
          <a:p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8" y="2766433"/>
            <a:ext cx="2538249" cy="216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87075"/>
            <a:ext cx="2880320" cy="192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38F99F8-9F2A-4AF7-B4A4-4FB770E0CF07}"/>
              </a:ext>
            </a:extLst>
          </p:cNvPr>
          <p:cNvSpPr txBox="1"/>
          <p:nvPr/>
        </p:nvSpPr>
        <p:spPr>
          <a:xfrm>
            <a:off x="539552" y="339502"/>
            <a:ext cx="349188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    </a:t>
            </a:r>
          </a:p>
          <a:p>
            <a:pPr algn="ctr"/>
            <a:r>
              <a:rPr lang="pt-BR" sz="2800" dirty="0" smtClean="0"/>
              <a:t> </a:t>
            </a:r>
            <a:endParaRPr lang="pt-BR" sz="2800" dirty="0"/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558" y="818590"/>
            <a:ext cx="585061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bloco de notas e horas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/>
              <a:t>Estamos prestando o atendimento ao agricultor, com blocos de </a:t>
            </a:r>
            <a:r>
              <a:rPr lang="pt-BR" sz="1600" dirty="0" smtClean="0"/>
              <a:t>notas. </a:t>
            </a:r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/>
              <a:t>Incentivando ao plantio no município</a:t>
            </a:r>
            <a:r>
              <a:rPr lang="pt-BR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Solicitados </a:t>
            </a:r>
            <a:r>
              <a:rPr lang="pt-BR" sz="1600" b="1" dirty="0" smtClean="0"/>
              <a:t>37</a:t>
            </a:r>
            <a:r>
              <a:rPr lang="pt-BR" sz="1600" dirty="0" smtClean="0"/>
              <a:t> atendimentos hora maquina.</a:t>
            </a:r>
            <a:endParaRPr lang="pt-BR" sz="1600" dirty="0"/>
          </a:p>
          <a:p>
            <a:endParaRPr lang="pt-BR" sz="2000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1670"/>
            <a:ext cx="4252402" cy="30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552" y="555526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agricultura</a:t>
            </a:r>
          </a:p>
          <a:p>
            <a:endParaRPr lang="pt-BR" b="1" dirty="0"/>
          </a:p>
          <a:p>
            <a:r>
              <a:rPr lang="pt-BR" b="1" dirty="0" smtClean="0"/>
              <a:t>Programa </a:t>
            </a:r>
            <a:r>
              <a:rPr lang="pt-BR" b="1" dirty="0"/>
              <a:t>Inseminação Artificial </a:t>
            </a:r>
            <a:endParaRPr lang="pt-BR" b="1" dirty="0" smtClean="0"/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o </a:t>
            </a:r>
            <a:r>
              <a:rPr lang="pt-BR" sz="1600" dirty="0"/>
              <a:t>suporte técnico  para os pecuaristas do </a:t>
            </a:r>
            <a:r>
              <a:rPr lang="pt-BR" sz="1600" dirty="0" smtClean="0"/>
              <a:t>munícipio.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incentivo </a:t>
            </a:r>
            <a:r>
              <a:rPr lang="pt-BR" sz="1600" dirty="0"/>
              <a:t>a inseminação artificial</a:t>
            </a:r>
            <a:r>
              <a:rPr lang="pt-BR" b="1" dirty="0" smtClean="0"/>
              <a:t>. ( realizados 3 )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B8A65E7-492A-427A-AE88-FAAB9B42E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6" y="2288815"/>
            <a:ext cx="2625350" cy="2299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A63EAD4B-5DA6-46DC-A9DC-AD0B685FB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08462"/>
            <a:ext cx="3168352" cy="23027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D68E9BB-F644-456C-A215-1191EF217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52" y="2308462"/>
            <a:ext cx="2365352" cy="22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299</Words>
  <Application>Microsoft Office PowerPoint</Application>
  <PresentationFormat>Apresentação na tela (16:9)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176</cp:revision>
  <dcterms:created xsi:type="dcterms:W3CDTF">2021-05-10T18:20:11Z</dcterms:created>
  <dcterms:modified xsi:type="dcterms:W3CDTF">2022-09-27T12:50:04Z</dcterms:modified>
</cp:coreProperties>
</file>