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9"/>
  </p:notesMasterIdLst>
  <p:handoutMasterIdLst>
    <p:handoutMasterId r:id="rId30"/>
  </p:handoutMasterIdLst>
  <p:sldIdLst>
    <p:sldId id="256" r:id="rId3"/>
    <p:sldId id="257" r:id="rId4"/>
    <p:sldId id="258" r:id="rId5"/>
    <p:sldId id="281" r:id="rId6"/>
    <p:sldId id="260" r:id="rId7"/>
    <p:sldId id="261" r:id="rId8"/>
    <p:sldId id="263" r:id="rId9"/>
    <p:sldId id="266" r:id="rId10"/>
    <p:sldId id="268" r:id="rId11"/>
    <p:sldId id="275" r:id="rId12"/>
    <p:sldId id="276" r:id="rId13"/>
    <p:sldId id="277" r:id="rId14"/>
    <p:sldId id="278" r:id="rId15"/>
    <p:sldId id="279" r:id="rId16"/>
    <p:sldId id="282" r:id="rId17"/>
    <p:sldId id="283" r:id="rId18"/>
    <p:sldId id="284" r:id="rId19"/>
    <p:sldId id="286" r:id="rId20"/>
    <p:sldId id="285" r:id="rId21"/>
    <p:sldId id="290" r:id="rId22"/>
    <p:sldId id="291" r:id="rId23"/>
    <p:sldId id="287" r:id="rId24"/>
    <p:sldId id="309" r:id="rId25"/>
    <p:sldId id="310" r:id="rId26"/>
    <p:sldId id="311" r:id="rId27"/>
    <p:sldId id="308" r:id="rId28"/>
  </p:sldIdLst>
  <p:sldSz cx="9144000" cy="5143500" type="screen16x9"/>
  <p:notesSz cx="6797675" cy="9926638"/>
  <p:defaultTextStyle>
    <a:defPPr>
      <a:defRPr lang="pt-BR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76" autoAdjust="0"/>
    <p:restoredTop sz="94291" autoAdjust="0"/>
  </p:normalViewPr>
  <p:slideViewPr>
    <p:cSldViewPr>
      <p:cViewPr>
        <p:scale>
          <a:sx n="130" d="100"/>
          <a:sy n="130" d="100"/>
        </p:scale>
        <p:origin x="-1074" y="-4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DF9246-413C-4772-B8BA-E153B406501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35C28E2-A005-475F-BEE9-71756446624C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800" b="1" dirty="0">
              <a:solidFill>
                <a:srgbClr val="000066"/>
              </a:solidFill>
              <a:latin typeface="Arial" panose="020B0604020202020204" pitchFamily="34" charset="0"/>
              <a:cs typeface="Arial" pitchFamily="34" charset="0"/>
            </a:rPr>
            <a:t>Secretaria de Saúde - Gestão</a:t>
          </a:r>
          <a:endParaRPr lang="pt-BR" sz="1800" b="1" dirty="0">
            <a:solidFill>
              <a:srgbClr val="000066"/>
            </a:solidFill>
          </a:endParaRPr>
        </a:p>
      </dgm:t>
    </dgm:pt>
    <dgm:pt modelId="{B00FF470-1FF2-4238-A7F5-F76CC91E2832}" type="parTrans" cxnId="{99F045C4-7BF0-4398-898E-D609B284507F}">
      <dgm:prSet/>
      <dgm:spPr/>
      <dgm:t>
        <a:bodyPr/>
        <a:lstStyle/>
        <a:p>
          <a:endParaRPr lang="pt-BR"/>
        </a:p>
      </dgm:t>
    </dgm:pt>
    <dgm:pt modelId="{B911D035-FA35-4CAB-AFAD-2402A3BE73B5}" type="sibTrans" cxnId="{99F045C4-7BF0-4398-898E-D609B284507F}">
      <dgm:prSet/>
      <dgm:spPr/>
      <dgm:t>
        <a:bodyPr/>
        <a:lstStyle/>
        <a:p>
          <a:endParaRPr lang="pt-BR"/>
        </a:p>
      </dgm:t>
    </dgm:pt>
    <dgm:pt modelId="{9EBE0E99-4E96-4449-9F11-6BD953110CE8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800" b="1" dirty="0">
              <a:solidFill>
                <a:srgbClr val="000066"/>
              </a:solidFill>
              <a:latin typeface="Arial" panose="020B0604020202020204" pitchFamily="34" charset="0"/>
              <a:cs typeface="Arial" pitchFamily="34" charset="0"/>
            </a:rPr>
            <a:t>Atenção Básica</a:t>
          </a:r>
          <a:endParaRPr lang="pt-BR" sz="1800" b="1" dirty="0">
            <a:solidFill>
              <a:srgbClr val="000066"/>
            </a:solidFill>
          </a:endParaRPr>
        </a:p>
      </dgm:t>
    </dgm:pt>
    <dgm:pt modelId="{BA61BB32-F9C8-4D92-A84B-F2395DF0E724}" type="parTrans" cxnId="{1C3EE1B6-3DF7-4152-9DAE-F19DD198ACC9}">
      <dgm:prSet/>
      <dgm:spPr/>
      <dgm:t>
        <a:bodyPr/>
        <a:lstStyle/>
        <a:p>
          <a:endParaRPr lang="pt-BR"/>
        </a:p>
      </dgm:t>
    </dgm:pt>
    <dgm:pt modelId="{87D20DED-1866-47A7-81CA-E1C1F0B703B2}" type="sibTrans" cxnId="{1C3EE1B6-3DF7-4152-9DAE-F19DD198ACC9}">
      <dgm:prSet/>
      <dgm:spPr/>
      <dgm:t>
        <a:bodyPr/>
        <a:lstStyle/>
        <a:p>
          <a:endParaRPr lang="pt-BR"/>
        </a:p>
      </dgm:t>
    </dgm:pt>
    <dgm:pt modelId="{DC5D8792-75FE-49D5-B949-6AA3B09178F7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800" b="1" dirty="0">
              <a:solidFill>
                <a:srgbClr val="000066"/>
              </a:solidFill>
              <a:latin typeface="Arial" panose="020B0604020202020204" pitchFamily="34" charset="0"/>
              <a:cs typeface="Arial" pitchFamily="34" charset="0"/>
            </a:rPr>
            <a:t>Atenção Secundária de Saúde</a:t>
          </a:r>
          <a:endParaRPr lang="pt-BR" sz="1800" b="1" dirty="0">
            <a:solidFill>
              <a:srgbClr val="000066"/>
            </a:solidFill>
          </a:endParaRPr>
        </a:p>
      </dgm:t>
    </dgm:pt>
    <dgm:pt modelId="{4B479529-E524-4B62-B9B7-423FF6A02981}" type="parTrans" cxnId="{177298F2-2015-40B6-B093-F175133E1272}">
      <dgm:prSet/>
      <dgm:spPr/>
      <dgm:t>
        <a:bodyPr/>
        <a:lstStyle/>
        <a:p>
          <a:endParaRPr lang="pt-BR"/>
        </a:p>
      </dgm:t>
    </dgm:pt>
    <dgm:pt modelId="{BE267C48-0A0A-4DB6-A7F5-B70A85DDE62D}" type="sibTrans" cxnId="{177298F2-2015-40B6-B093-F175133E1272}">
      <dgm:prSet/>
      <dgm:spPr/>
      <dgm:t>
        <a:bodyPr/>
        <a:lstStyle/>
        <a:p>
          <a:endParaRPr lang="pt-BR"/>
        </a:p>
      </dgm:t>
    </dgm:pt>
    <dgm:pt modelId="{82C31666-D8D5-42DA-9AB2-419C3AA9F4BD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800" b="1" dirty="0">
              <a:solidFill>
                <a:srgbClr val="000066"/>
              </a:solidFill>
              <a:latin typeface="Arial" panose="020B0604020202020204" pitchFamily="34" charset="0"/>
              <a:cs typeface="Arial" pitchFamily="34" charset="0"/>
            </a:rPr>
            <a:t>Controle e Avaliação</a:t>
          </a:r>
        </a:p>
      </dgm:t>
    </dgm:pt>
    <dgm:pt modelId="{C2EF4E0C-77CF-4A79-A7F7-FB11D489F65C}" type="parTrans" cxnId="{F3844323-5139-4C25-8051-00C7001EF853}">
      <dgm:prSet/>
      <dgm:spPr/>
      <dgm:t>
        <a:bodyPr/>
        <a:lstStyle/>
        <a:p>
          <a:endParaRPr lang="pt-BR"/>
        </a:p>
      </dgm:t>
    </dgm:pt>
    <dgm:pt modelId="{A5AD137A-3540-4528-A1E3-4917C10CA37C}" type="sibTrans" cxnId="{F3844323-5139-4C25-8051-00C7001EF853}">
      <dgm:prSet/>
      <dgm:spPr/>
      <dgm:t>
        <a:bodyPr/>
        <a:lstStyle/>
        <a:p>
          <a:endParaRPr lang="pt-BR"/>
        </a:p>
      </dgm:t>
    </dgm:pt>
    <dgm:pt modelId="{A7B8365D-290B-4FE6-AFF7-B0C310BFD30B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800" b="1" dirty="0">
              <a:solidFill>
                <a:srgbClr val="000066"/>
              </a:solidFill>
              <a:latin typeface="Arial" panose="020B0604020202020204" pitchFamily="34" charset="0"/>
              <a:cs typeface="Arial" pitchFamily="34" charset="0"/>
            </a:rPr>
            <a:t>Vigilância em Saúde</a:t>
          </a:r>
          <a:endParaRPr lang="pt-BR" sz="1800" b="1" dirty="0">
            <a:solidFill>
              <a:srgbClr val="000066"/>
            </a:solidFill>
          </a:endParaRPr>
        </a:p>
      </dgm:t>
    </dgm:pt>
    <dgm:pt modelId="{60F6F015-4957-4BDE-84AC-7770779E2296}" type="parTrans" cxnId="{8AFFE6D8-F3BB-4190-8787-C61A86DFE0C6}">
      <dgm:prSet/>
      <dgm:spPr/>
      <dgm:t>
        <a:bodyPr/>
        <a:lstStyle/>
        <a:p>
          <a:endParaRPr lang="pt-BR"/>
        </a:p>
      </dgm:t>
    </dgm:pt>
    <dgm:pt modelId="{78E08D1B-8E67-4AA2-9D94-FA5358A3BD29}" type="sibTrans" cxnId="{8AFFE6D8-F3BB-4190-8787-C61A86DFE0C6}">
      <dgm:prSet/>
      <dgm:spPr/>
      <dgm:t>
        <a:bodyPr/>
        <a:lstStyle/>
        <a:p>
          <a:endParaRPr lang="pt-BR"/>
        </a:p>
      </dgm:t>
    </dgm:pt>
    <dgm:pt modelId="{1AFBE998-3F2D-4394-BD9C-803335E8B36A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800" b="1" dirty="0">
              <a:solidFill>
                <a:srgbClr val="000066"/>
              </a:solidFill>
              <a:latin typeface="Arial" panose="020B0604020202020204" pitchFamily="34" charset="0"/>
              <a:cs typeface="Arial" pitchFamily="34" charset="0"/>
            </a:rPr>
            <a:t>Setor de Regulação</a:t>
          </a:r>
        </a:p>
      </dgm:t>
    </dgm:pt>
    <dgm:pt modelId="{2BF2C159-9F6A-4627-816E-AB77F6774E54}" type="parTrans" cxnId="{FC505D91-13B9-4DFA-BFA0-C06FF47FA5B9}">
      <dgm:prSet/>
      <dgm:spPr/>
      <dgm:t>
        <a:bodyPr/>
        <a:lstStyle/>
        <a:p>
          <a:endParaRPr lang="pt-BR"/>
        </a:p>
      </dgm:t>
    </dgm:pt>
    <dgm:pt modelId="{3F9DB65D-3BC2-4747-B052-B76C2DF81881}" type="sibTrans" cxnId="{FC505D91-13B9-4DFA-BFA0-C06FF47FA5B9}">
      <dgm:prSet/>
      <dgm:spPr/>
      <dgm:t>
        <a:bodyPr/>
        <a:lstStyle/>
        <a:p>
          <a:endParaRPr lang="pt-BR"/>
        </a:p>
      </dgm:t>
    </dgm:pt>
    <dgm:pt modelId="{9C7487DC-592E-46FE-A115-19C69DF92395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800" b="1" dirty="0">
              <a:solidFill>
                <a:srgbClr val="000066"/>
              </a:solidFill>
              <a:latin typeface="Arial" panose="020B0604020202020204" pitchFamily="34" charset="0"/>
              <a:cs typeface="Arial" pitchFamily="34" charset="0"/>
            </a:rPr>
            <a:t>Conselho Municipal de Saúde </a:t>
          </a:r>
        </a:p>
      </dgm:t>
    </dgm:pt>
    <dgm:pt modelId="{7993726E-6850-4A6B-A54F-7479DCDC2F7B}" type="parTrans" cxnId="{93491210-D550-4B18-A38C-2A1586033D9F}">
      <dgm:prSet/>
      <dgm:spPr/>
      <dgm:t>
        <a:bodyPr/>
        <a:lstStyle/>
        <a:p>
          <a:endParaRPr lang="pt-BR"/>
        </a:p>
      </dgm:t>
    </dgm:pt>
    <dgm:pt modelId="{F36F88E6-909C-49D9-AFF0-C5776A1E4E80}" type="sibTrans" cxnId="{93491210-D550-4B18-A38C-2A1586033D9F}">
      <dgm:prSet/>
      <dgm:spPr/>
      <dgm:t>
        <a:bodyPr/>
        <a:lstStyle/>
        <a:p>
          <a:endParaRPr lang="pt-BR"/>
        </a:p>
      </dgm:t>
    </dgm:pt>
    <dgm:pt modelId="{46E3FD8A-F806-4AB3-B198-FD4B2873FE5A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800" b="1" dirty="0">
              <a:solidFill>
                <a:srgbClr val="000066"/>
              </a:solidFill>
              <a:latin typeface="Arial" panose="020B0604020202020204" pitchFamily="34" charset="0"/>
              <a:cs typeface="Arial" pitchFamily="34" charset="0"/>
            </a:rPr>
            <a:t>Assistência Farmacêutica </a:t>
          </a:r>
        </a:p>
      </dgm:t>
    </dgm:pt>
    <dgm:pt modelId="{9BE9E70D-9B49-4F1A-B05B-85D18B763948}" type="parTrans" cxnId="{1AFC5307-9167-4BA4-9C46-E800B98AC776}">
      <dgm:prSet/>
      <dgm:spPr/>
      <dgm:t>
        <a:bodyPr/>
        <a:lstStyle/>
        <a:p>
          <a:endParaRPr lang="pt-BR"/>
        </a:p>
      </dgm:t>
    </dgm:pt>
    <dgm:pt modelId="{E9942125-557F-457E-8816-AF75781154A8}" type="sibTrans" cxnId="{1AFC5307-9167-4BA4-9C46-E800B98AC776}">
      <dgm:prSet/>
      <dgm:spPr/>
      <dgm:t>
        <a:bodyPr/>
        <a:lstStyle/>
        <a:p>
          <a:endParaRPr lang="pt-BR"/>
        </a:p>
      </dgm:t>
    </dgm:pt>
    <dgm:pt modelId="{BC7346BA-F122-4780-B0EC-EB445D86B510}" type="pres">
      <dgm:prSet presAssocID="{60DF9246-413C-4772-B8BA-E153B406501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E4FD5A8-6243-44CC-B1FA-BF3D29BD9D54}" type="pres">
      <dgm:prSet presAssocID="{D35C28E2-A005-475F-BEE9-71756446624C}" presName="parentLin" presStyleCnt="0"/>
      <dgm:spPr/>
    </dgm:pt>
    <dgm:pt modelId="{192415CE-98F9-4F07-BD79-B1CA4879C773}" type="pres">
      <dgm:prSet presAssocID="{D35C28E2-A005-475F-BEE9-71756446624C}" presName="parentLeftMargin" presStyleLbl="node1" presStyleIdx="0" presStyleCnt="8"/>
      <dgm:spPr/>
      <dgm:t>
        <a:bodyPr/>
        <a:lstStyle/>
        <a:p>
          <a:endParaRPr lang="pt-BR"/>
        </a:p>
      </dgm:t>
    </dgm:pt>
    <dgm:pt modelId="{80DDFECD-823E-4A56-9418-AA64525B47E2}" type="pres">
      <dgm:prSet presAssocID="{D35C28E2-A005-475F-BEE9-71756446624C}" presName="parentText" presStyleLbl="node1" presStyleIdx="0" presStyleCnt="8" custLinFactNeighborX="-7303" custLinFactNeighborY="-1788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1563711-F295-41C6-BE3D-C4FE3E730528}" type="pres">
      <dgm:prSet presAssocID="{D35C28E2-A005-475F-BEE9-71756446624C}" presName="negativeSpace" presStyleCnt="0"/>
      <dgm:spPr/>
    </dgm:pt>
    <dgm:pt modelId="{FE974906-10B9-4864-AE0F-A4BA9A0FE63C}" type="pres">
      <dgm:prSet presAssocID="{D35C28E2-A005-475F-BEE9-71756446624C}" presName="childText" presStyleLbl="conFgAcc1" presStyleIdx="0" presStyleCnt="8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5530EEA0-CD60-41BC-A2A6-F1C01FF18636}" type="pres">
      <dgm:prSet presAssocID="{B911D035-FA35-4CAB-AFAD-2402A3BE73B5}" presName="spaceBetweenRectangles" presStyleCnt="0"/>
      <dgm:spPr/>
    </dgm:pt>
    <dgm:pt modelId="{EAA4444A-D52E-4E56-B454-2486C0EABD31}" type="pres">
      <dgm:prSet presAssocID="{82C31666-D8D5-42DA-9AB2-419C3AA9F4BD}" presName="parentLin" presStyleCnt="0"/>
      <dgm:spPr/>
    </dgm:pt>
    <dgm:pt modelId="{D4549785-C54E-4755-A4D7-36DDBB98E570}" type="pres">
      <dgm:prSet presAssocID="{82C31666-D8D5-42DA-9AB2-419C3AA9F4BD}" presName="parentLeftMargin" presStyleLbl="node1" presStyleIdx="0" presStyleCnt="8"/>
      <dgm:spPr/>
      <dgm:t>
        <a:bodyPr/>
        <a:lstStyle/>
        <a:p>
          <a:endParaRPr lang="pt-BR"/>
        </a:p>
      </dgm:t>
    </dgm:pt>
    <dgm:pt modelId="{C65E7BB6-A55C-4184-8D4B-D0A9951B303B}" type="pres">
      <dgm:prSet presAssocID="{82C31666-D8D5-42DA-9AB2-419C3AA9F4BD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C6E2282-B41A-4395-AD80-00F282A058C4}" type="pres">
      <dgm:prSet presAssocID="{82C31666-D8D5-42DA-9AB2-419C3AA9F4BD}" presName="negativeSpace" presStyleCnt="0"/>
      <dgm:spPr/>
    </dgm:pt>
    <dgm:pt modelId="{F02BD669-7121-45B9-8EB3-08BFEF11547C}" type="pres">
      <dgm:prSet presAssocID="{82C31666-D8D5-42DA-9AB2-419C3AA9F4BD}" presName="childText" presStyleLbl="conFgAcc1" presStyleIdx="1" presStyleCnt="8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CD022639-A3D6-4CF5-8C02-D54BC5BAB87C}" type="pres">
      <dgm:prSet presAssocID="{A5AD137A-3540-4528-A1E3-4917C10CA37C}" presName="spaceBetweenRectangles" presStyleCnt="0"/>
      <dgm:spPr/>
    </dgm:pt>
    <dgm:pt modelId="{18A50D54-6365-477D-B95E-61946AA00C09}" type="pres">
      <dgm:prSet presAssocID="{9EBE0E99-4E96-4449-9F11-6BD953110CE8}" presName="parentLin" presStyleCnt="0"/>
      <dgm:spPr/>
    </dgm:pt>
    <dgm:pt modelId="{75ACFFE1-1C71-48CB-93C2-10325DAEC9FC}" type="pres">
      <dgm:prSet presAssocID="{9EBE0E99-4E96-4449-9F11-6BD953110CE8}" presName="parentLeftMargin" presStyleLbl="node1" presStyleIdx="1" presStyleCnt="8"/>
      <dgm:spPr/>
      <dgm:t>
        <a:bodyPr/>
        <a:lstStyle/>
        <a:p>
          <a:endParaRPr lang="pt-BR"/>
        </a:p>
      </dgm:t>
    </dgm:pt>
    <dgm:pt modelId="{3A053AFA-F633-45D9-9F9B-A70E38DA8D19}" type="pres">
      <dgm:prSet presAssocID="{9EBE0E99-4E96-4449-9F11-6BD953110CE8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EC571CF-C437-4B60-AD0D-45C01A314B4C}" type="pres">
      <dgm:prSet presAssocID="{9EBE0E99-4E96-4449-9F11-6BD953110CE8}" presName="negativeSpace" presStyleCnt="0"/>
      <dgm:spPr/>
    </dgm:pt>
    <dgm:pt modelId="{C7FD7CB2-3B6B-4D56-88CC-344D02A2BEF2}" type="pres">
      <dgm:prSet presAssocID="{9EBE0E99-4E96-4449-9F11-6BD953110CE8}" presName="childText" presStyleLbl="conFgAcc1" presStyleIdx="2" presStyleCnt="8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601B92A8-54D0-43DF-9A01-7812E27BFF51}" type="pres">
      <dgm:prSet presAssocID="{87D20DED-1866-47A7-81CA-E1C1F0B703B2}" presName="spaceBetweenRectangles" presStyleCnt="0"/>
      <dgm:spPr/>
    </dgm:pt>
    <dgm:pt modelId="{5821C464-E9D1-4C63-B44A-CABA1AB918B7}" type="pres">
      <dgm:prSet presAssocID="{DC5D8792-75FE-49D5-B949-6AA3B09178F7}" presName="parentLin" presStyleCnt="0"/>
      <dgm:spPr/>
    </dgm:pt>
    <dgm:pt modelId="{5446876B-4F99-4684-AB58-D3EE11DEED6A}" type="pres">
      <dgm:prSet presAssocID="{DC5D8792-75FE-49D5-B949-6AA3B09178F7}" presName="parentLeftMargin" presStyleLbl="node1" presStyleIdx="2" presStyleCnt="8"/>
      <dgm:spPr/>
      <dgm:t>
        <a:bodyPr/>
        <a:lstStyle/>
        <a:p>
          <a:endParaRPr lang="pt-BR"/>
        </a:p>
      </dgm:t>
    </dgm:pt>
    <dgm:pt modelId="{CBF232E8-DEEB-4495-85C2-3F21ACB131F3}" type="pres">
      <dgm:prSet presAssocID="{DC5D8792-75FE-49D5-B949-6AA3B09178F7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D9E994D-ED2E-43DD-8F6B-B808402AF142}" type="pres">
      <dgm:prSet presAssocID="{DC5D8792-75FE-49D5-B949-6AA3B09178F7}" presName="negativeSpace" presStyleCnt="0"/>
      <dgm:spPr/>
    </dgm:pt>
    <dgm:pt modelId="{F58B2219-5926-4AD4-A4FF-57B5D7BF3E87}" type="pres">
      <dgm:prSet presAssocID="{DC5D8792-75FE-49D5-B949-6AA3B09178F7}" presName="childText" presStyleLbl="conFgAcc1" presStyleIdx="3" presStyleCnt="8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95C61CAB-A2BC-4F38-8D44-13C78B4A2D78}" type="pres">
      <dgm:prSet presAssocID="{BE267C48-0A0A-4DB6-A7F5-B70A85DDE62D}" presName="spaceBetweenRectangles" presStyleCnt="0"/>
      <dgm:spPr/>
    </dgm:pt>
    <dgm:pt modelId="{880FF76E-D934-4236-8BF5-2F0D66AC1897}" type="pres">
      <dgm:prSet presAssocID="{A7B8365D-290B-4FE6-AFF7-B0C310BFD30B}" presName="parentLin" presStyleCnt="0"/>
      <dgm:spPr/>
    </dgm:pt>
    <dgm:pt modelId="{9F329821-F352-4DF0-85B7-DC6E9A6CC49D}" type="pres">
      <dgm:prSet presAssocID="{A7B8365D-290B-4FE6-AFF7-B0C310BFD30B}" presName="parentLeftMargin" presStyleLbl="node1" presStyleIdx="3" presStyleCnt="8"/>
      <dgm:spPr/>
      <dgm:t>
        <a:bodyPr/>
        <a:lstStyle/>
        <a:p>
          <a:endParaRPr lang="pt-BR"/>
        </a:p>
      </dgm:t>
    </dgm:pt>
    <dgm:pt modelId="{4BD89753-384D-42E3-9203-BDDA42FE7D28}" type="pres">
      <dgm:prSet presAssocID="{A7B8365D-290B-4FE6-AFF7-B0C310BFD30B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65C9FD8-25A1-4BEB-A046-D116AC09B141}" type="pres">
      <dgm:prSet presAssocID="{A7B8365D-290B-4FE6-AFF7-B0C310BFD30B}" presName="negativeSpace" presStyleCnt="0"/>
      <dgm:spPr/>
    </dgm:pt>
    <dgm:pt modelId="{61344ADF-67B5-4356-ABC0-82A2AD584DFD}" type="pres">
      <dgm:prSet presAssocID="{A7B8365D-290B-4FE6-AFF7-B0C310BFD30B}" presName="childText" presStyleLbl="conFgAcc1" presStyleIdx="4" presStyleCnt="8" custLinFactNeighborX="-9416" custLinFactNeighborY="35994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DE41C46D-768E-403C-B3A8-3F90FE9EA4E7}" type="pres">
      <dgm:prSet presAssocID="{78E08D1B-8E67-4AA2-9D94-FA5358A3BD29}" presName="spaceBetweenRectangles" presStyleCnt="0"/>
      <dgm:spPr/>
    </dgm:pt>
    <dgm:pt modelId="{F09105BF-D129-4BA3-88E2-D6D0198E63F4}" type="pres">
      <dgm:prSet presAssocID="{1AFBE998-3F2D-4394-BD9C-803335E8B36A}" presName="parentLin" presStyleCnt="0"/>
      <dgm:spPr/>
    </dgm:pt>
    <dgm:pt modelId="{3010FCFD-D99E-4394-A3E8-9BDF60BD7859}" type="pres">
      <dgm:prSet presAssocID="{1AFBE998-3F2D-4394-BD9C-803335E8B36A}" presName="parentLeftMargin" presStyleLbl="node1" presStyleIdx="4" presStyleCnt="8"/>
      <dgm:spPr/>
      <dgm:t>
        <a:bodyPr/>
        <a:lstStyle/>
        <a:p>
          <a:endParaRPr lang="pt-BR"/>
        </a:p>
      </dgm:t>
    </dgm:pt>
    <dgm:pt modelId="{763A74F8-77AF-455D-9812-A5B5FB471544}" type="pres">
      <dgm:prSet presAssocID="{1AFBE998-3F2D-4394-BD9C-803335E8B36A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D3E0FEC-022A-4482-92CA-A8A88E45D6A2}" type="pres">
      <dgm:prSet presAssocID="{1AFBE998-3F2D-4394-BD9C-803335E8B36A}" presName="negativeSpace" presStyleCnt="0"/>
      <dgm:spPr/>
    </dgm:pt>
    <dgm:pt modelId="{F41B7BED-847A-4B0F-AA81-A84407F15F86}" type="pres">
      <dgm:prSet presAssocID="{1AFBE998-3F2D-4394-BD9C-803335E8B36A}" presName="childText" presStyleLbl="conFgAcc1" presStyleIdx="5" presStyleCnt="8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5C122390-FD55-47C3-A1B0-F50AD5883030}" type="pres">
      <dgm:prSet presAssocID="{3F9DB65D-3BC2-4747-B052-B76C2DF81881}" presName="spaceBetweenRectangles" presStyleCnt="0"/>
      <dgm:spPr/>
    </dgm:pt>
    <dgm:pt modelId="{B49D60A5-D7CB-4AEA-9CF7-EEA2B835E7B6}" type="pres">
      <dgm:prSet presAssocID="{46E3FD8A-F806-4AB3-B198-FD4B2873FE5A}" presName="parentLin" presStyleCnt="0"/>
      <dgm:spPr/>
    </dgm:pt>
    <dgm:pt modelId="{76C076BA-8C27-450C-BC5E-8D8BF6C48004}" type="pres">
      <dgm:prSet presAssocID="{46E3FD8A-F806-4AB3-B198-FD4B2873FE5A}" presName="parentLeftMargin" presStyleLbl="node1" presStyleIdx="5" presStyleCnt="8"/>
      <dgm:spPr/>
      <dgm:t>
        <a:bodyPr/>
        <a:lstStyle/>
        <a:p>
          <a:endParaRPr lang="pt-BR"/>
        </a:p>
      </dgm:t>
    </dgm:pt>
    <dgm:pt modelId="{AC855E74-0362-4609-AFE8-FA4814719938}" type="pres">
      <dgm:prSet presAssocID="{46E3FD8A-F806-4AB3-B198-FD4B2873FE5A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1C9FC57-3B80-4B4F-9CD4-7E9D8BE5D919}" type="pres">
      <dgm:prSet presAssocID="{46E3FD8A-F806-4AB3-B198-FD4B2873FE5A}" presName="negativeSpace" presStyleCnt="0"/>
      <dgm:spPr/>
    </dgm:pt>
    <dgm:pt modelId="{2A550D77-D64A-4DF0-9D02-F7D6C7F7A1D3}" type="pres">
      <dgm:prSet presAssocID="{46E3FD8A-F806-4AB3-B198-FD4B2873FE5A}" presName="childText" presStyleLbl="conFgAcc1" presStyleIdx="6" presStyleCnt="8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D63F9EBE-7EBD-4166-9CA5-17DF403AC000}" type="pres">
      <dgm:prSet presAssocID="{E9942125-557F-457E-8816-AF75781154A8}" presName="spaceBetweenRectangles" presStyleCnt="0"/>
      <dgm:spPr/>
    </dgm:pt>
    <dgm:pt modelId="{AFE658DD-F31D-43C5-8D30-55B98B9F34CD}" type="pres">
      <dgm:prSet presAssocID="{9C7487DC-592E-46FE-A115-19C69DF92395}" presName="parentLin" presStyleCnt="0"/>
      <dgm:spPr/>
    </dgm:pt>
    <dgm:pt modelId="{AD7071EC-DD13-42B9-95B2-EC67AC20BFF8}" type="pres">
      <dgm:prSet presAssocID="{9C7487DC-592E-46FE-A115-19C69DF92395}" presName="parentLeftMargin" presStyleLbl="node1" presStyleIdx="6" presStyleCnt="8"/>
      <dgm:spPr/>
      <dgm:t>
        <a:bodyPr/>
        <a:lstStyle/>
        <a:p>
          <a:endParaRPr lang="pt-BR"/>
        </a:p>
      </dgm:t>
    </dgm:pt>
    <dgm:pt modelId="{BF445EBF-E8D0-409E-8F65-9EE51D742272}" type="pres">
      <dgm:prSet presAssocID="{9C7487DC-592E-46FE-A115-19C69DF92395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3F643A1-CA64-4E39-9696-79604E691444}" type="pres">
      <dgm:prSet presAssocID="{9C7487DC-592E-46FE-A115-19C69DF92395}" presName="negativeSpace" presStyleCnt="0"/>
      <dgm:spPr/>
    </dgm:pt>
    <dgm:pt modelId="{5357CF50-D662-4038-8E17-BED9DEA7468F}" type="pres">
      <dgm:prSet presAssocID="{9C7487DC-592E-46FE-A115-19C69DF92395}" presName="childText" presStyleLbl="conFgAcc1" presStyleIdx="7" presStyleCnt="8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</dgm:ptLst>
  <dgm:cxnLst>
    <dgm:cxn modelId="{36EAEBDE-3307-4383-B4E7-EAD28F7A2628}" type="presOf" srcId="{D35C28E2-A005-475F-BEE9-71756446624C}" destId="{80DDFECD-823E-4A56-9418-AA64525B47E2}" srcOrd="1" destOrd="0" presId="urn:microsoft.com/office/officeart/2005/8/layout/list1"/>
    <dgm:cxn modelId="{313C445F-93F6-4CD4-B4D2-EB21CD189A3B}" type="presOf" srcId="{9C7487DC-592E-46FE-A115-19C69DF92395}" destId="{AD7071EC-DD13-42B9-95B2-EC67AC20BFF8}" srcOrd="0" destOrd="0" presId="urn:microsoft.com/office/officeart/2005/8/layout/list1"/>
    <dgm:cxn modelId="{93491210-D550-4B18-A38C-2A1586033D9F}" srcId="{60DF9246-413C-4772-B8BA-E153B406501F}" destId="{9C7487DC-592E-46FE-A115-19C69DF92395}" srcOrd="7" destOrd="0" parTransId="{7993726E-6850-4A6B-A54F-7479DCDC2F7B}" sibTransId="{F36F88E6-909C-49D9-AFF0-C5776A1E4E80}"/>
    <dgm:cxn modelId="{8175B44F-F598-4ACA-B81B-BFA090144066}" type="presOf" srcId="{9EBE0E99-4E96-4449-9F11-6BD953110CE8}" destId="{3A053AFA-F633-45D9-9F9B-A70E38DA8D19}" srcOrd="1" destOrd="0" presId="urn:microsoft.com/office/officeart/2005/8/layout/list1"/>
    <dgm:cxn modelId="{18FBC1EA-F36E-4C95-9611-981CF9EBD8DC}" type="presOf" srcId="{A7B8365D-290B-4FE6-AFF7-B0C310BFD30B}" destId="{9F329821-F352-4DF0-85B7-DC6E9A6CC49D}" srcOrd="0" destOrd="0" presId="urn:microsoft.com/office/officeart/2005/8/layout/list1"/>
    <dgm:cxn modelId="{A0DCE9F5-6EBA-4C49-BE1D-FE75D6D42359}" type="presOf" srcId="{82C31666-D8D5-42DA-9AB2-419C3AA9F4BD}" destId="{C65E7BB6-A55C-4184-8D4B-D0A9951B303B}" srcOrd="1" destOrd="0" presId="urn:microsoft.com/office/officeart/2005/8/layout/list1"/>
    <dgm:cxn modelId="{FC505D91-13B9-4DFA-BFA0-C06FF47FA5B9}" srcId="{60DF9246-413C-4772-B8BA-E153B406501F}" destId="{1AFBE998-3F2D-4394-BD9C-803335E8B36A}" srcOrd="5" destOrd="0" parTransId="{2BF2C159-9F6A-4627-816E-AB77F6774E54}" sibTransId="{3F9DB65D-3BC2-4747-B052-B76C2DF81881}"/>
    <dgm:cxn modelId="{77F9EAFA-FF9C-4576-9D23-B8E37819DC88}" type="presOf" srcId="{A7B8365D-290B-4FE6-AFF7-B0C310BFD30B}" destId="{4BD89753-384D-42E3-9203-BDDA42FE7D28}" srcOrd="1" destOrd="0" presId="urn:microsoft.com/office/officeart/2005/8/layout/list1"/>
    <dgm:cxn modelId="{9FFC6B10-F079-4720-926A-C204F038EC33}" type="presOf" srcId="{9C7487DC-592E-46FE-A115-19C69DF92395}" destId="{BF445EBF-E8D0-409E-8F65-9EE51D742272}" srcOrd="1" destOrd="0" presId="urn:microsoft.com/office/officeart/2005/8/layout/list1"/>
    <dgm:cxn modelId="{5B1C7E5D-6429-409E-AA4D-9E6562199E27}" type="presOf" srcId="{1AFBE998-3F2D-4394-BD9C-803335E8B36A}" destId="{3010FCFD-D99E-4394-A3E8-9BDF60BD7859}" srcOrd="0" destOrd="0" presId="urn:microsoft.com/office/officeart/2005/8/layout/list1"/>
    <dgm:cxn modelId="{699FBEDD-D748-4706-97E1-E3BF44E399BA}" type="presOf" srcId="{D35C28E2-A005-475F-BEE9-71756446624C}" destId="{192415CE-98F9-4F07-BD79-B1CA4879C773}" srcOrd="0" destOrd="0" presId="urn:microsoft.com/office/officeart/2005/8/layout/list1"/>
    <dgm:cxn modelId="{B8E8C668-3E56-448E-9DAB-A825845645A6}" type="presOf" srcId="{DC5D8792-75FE-49D5-B949-6AA3B09178F7}" destId="{5446876B-4F99-4684-AB58-D3EE11DEED6A}" srcOrd="0" destOrd="0" presId="urn:microsoft.com/office/officeart/2005/8/layout/list1"/>
    <dgm:cxn modelId="{177298F2-2015-40B6-B093-F175133E1272}" srcId="{60DF9246-413C-4772-B8BA-E153B406501F}" destId="{DC5D8792-75FE-49D5-B949-6AA3B09178F7}" srcOrd="3" destOrd="0" parTransId="{4B479529-E524-4B62-B9B7-423FF6A02981}" sibTransId="{BE267C48-0A0A-4DB6-A7F5-B70A85DDE62D}"/>
    <dgm:cxn modelId="{EEAA026E-DB34-4F7E-9BAB-C56FE0634E8E}" type="presOf" srcId="{60DF9246-413C-4772-B8BA-E153B406501F}" destId="{BC7346BA-F122-4780-B0EC-EB445D86B510}" srcOrd="0" destOrd="0" presId="urn:microsoft.com/office/officeart/2005/8/layout/list1"/>
    <dgm:cxn modelId="{6CF65E9F-9383-4B13-8953-6D552C240D7B}" type="presOf" srcId="{46E3FD8A-F806-4AB3-B198-FD4B2873FE5A}" destId="{76C076BA-8C27-450C-BC5E-8D8BF6C48004}" srcOrd="0" destOrd="0" presId="urn:microsoft.com/office/officeart/2005/8/layout/list1"/>
    <dgm:cxn modelId="{99F045C4-7BF0-4398-898E-D609B284507F}" srcId="{60DF9246-413C-4772-B8BA-E153B406501F}" destId="{D35C28E2-A005-475F-BEE9-71756446624C}" srcOrd="0" destOrd="0" parTransId="{B00FF470-1FF2-4238-A7F5-F76CC91E2832}" sibTransId="{B911D035-FA35-4CAB-AFAD-2402A3BE73B5}"/>
    <dgm:cxn modelId="{F3844323-5139-4C25-8051-00C7001EF853}" srcId="{60DF9246-413C-4772-B8BA-E153B406501F}" destId="{82C31666-D8D5-42DA-9AB2-419C3AA9F4BD}" srcOrd="1" destOrd="0" parTransId="{C2EF4E0C-77CF-4A79-A7F7-FB11D489F65C}" sibTransId="{A5AD137A-3540-4528-A1E3-4917C10CA37C}"/>
    <dgm:cxn modelId="{1C3EE1B6-3DF7-4152-9DAE-F19DD198ACC9}" srcId="{60DF9246-413C-4772-B8BA-E153B406501F}" destId="{9EBE0E99-4E96-4449-9F11-6BD953110CE8}" srcOrd="2" destOrd="0" parTransId="{BA61BB32-F9C8-4D92-A84B-F2395DF0E724}" sibTransId="{87D20DED-1866-47A7-81CA-E1C1F0B703B2}"/>
    <dgm:cxn modelId="{722830D3-4F63-4F65-BC8A-EB00FD221ED6}" type="presOf" srcId="{DC5D8792-75FE-49D5-B949-6AA3B09178F7}" destId="{CBF232E8-DEEB-4495-85C2-3F21ACB131F3}" srcOrd="1" destOrd="0" presId="urn:microsoft.com/office/officeart/2005/8/layout/list1"/>
    <dgm:cxn modelId="{0E013D04-5205-4A86-9CB2-AA09E8D35173}" type="presOf" srcId="{1AFBE998-3F2D-4394-BD9C-803335E8B36A}" destId="{763A74F8-77AF-455D-9812-A5B5FB471544}" srcOrd="1" destOrd="0" presId="urn:microsoft.com/office/officeart/2005/8/layout/list1"/>
    <dgm:cxn modelId="{8AFFE6D8-F3BB-4190-8787-C61A86DFE0C6}" srcId="{60DF9246-413C-4772-B8BA-E153B406501F}" destId="{A7B8365D-290B-4FE6-AFF7-B0C310BFD30B}" srcOrd="4" destOrd="0" parTransId="{60F6F015-4957-4BDE-84AC-7770779E2296}" sibTransId="{78E08D1B-8E67-4AA2-9D94-FA5358A3BD29}"/>
    <dgm:cxn modelId="{435BC52B-CCF5-490F-BACA-98042D5418D9}" type="presOf" srcId="{9EBE0E99-4E96-4449-9F11-6BD953110CE8}" destId="{75ACFFE1-1C71-48CB-93C2-10325DAEC9FC}" srcOrd="0" destOrd="0" presId="urn:microsoft.com/office/officeart/2005/8/layout/list1"/>
    <dgm:cxn modelId="{EAA81ABF-AE01-47E9-BCE3-A00C900CB0C8}" type="presOf" srcId="{82C31666-D8D5-42DA-9AB2-419C3AA9F4BD}" destId="{D4549785-C54E-4755-A4D7-36DDBB98E570}" srcOrd="0" destOrd="0" presId="urn:microsoft.com/office/officeart/2005/8/layout/list1"/>
    <dgm:cxn modelId="{0B3CB3D1-D47F-4D79-86A1-1A60406A3355}" type="presOf" srcId="{46E3FD8A-F806-4AB3-B198-FD4B2873FE5A}" destId="{AC855E74-0362-4609-AFE8-FA4814719938}" srcOrd="1" destOrd="0" presId="urn:microsoft.com/office/officeart/2005/8/layout/list1"/>
    <dgm:cxn modelId="{1AFC5307-9167-4BA4-9C46-E800B98AC776}" srcId="{60DF9246-413C-4772-B8BA-E153B406501F}" destId="{46E3FD8A-F806-4AB3-B198-FD4B2873FE5A}" srcOrd="6" destOrd="0" parTransId="{9BE9E70D-9B49-4F1A-B05B-85D18B763948}" sibTransId="{E9942125-557F-457E-8816-AF75781154A8}"/>
    <dgm:cxn modelId="{76197A38-9164-4491-8F3B-BEA4C85C5721}" type="presParOf" srcId="{BC7346BA-F122-4780-B0EC-EB445D86B510}" destId="{7E4FD5A8-6243-44CC-B1FA-BF3D29BD9D54}" srcOrd="0" destOrd="0" presId="urn:microsoft.com/office/officeart/2005/8/layout/list1"/>
    <dgm:cxn modelId="{D56222B3-2AAA-4369-943B-E1C35D0F8337}" type="presParOf" srcId="{7E4FD5A8-6243-44CC-B1FA-BF3D29BD9D54}" destId="{192415CE-98F9-4F07-BD79-B1CA4879C773}" srcOrd="0" destOrd="0" presId="urn:microsoft.com/office/officeart/2005/8/layout/list1"/>
    <dgm:cxn modelId="{55E3B630-6FF6-45FD-BDE3-D28DC7D053F2}" type="presParOf" srcId="{7E4FD5A8-6243-44CC-B1FA-BF3D29BD9D54}" destId="{80DDFECD-823E-4A56-9418-AA64525B47E2}" srcOrd="1" destOrd="0" presId="urn:microsoft.com/office/officeart/2005/8/layout/list1"/>
    <dgm:cxn modelId="{3D8CC89A-AFFB-4789-84B9-E1010F4AE81D}" type="presParOf" srcId="{BC7346BA-F122-4780-B0EC-EB445D86B510}" destId="{31563711-F295-41C6-BE3D-C4FE3E730528}" srcOrd="1" destOrd="0" presId="urn:microsoft.com/office/officeart/2005/8/layout/list1"/>
    <dgm:cxn modelId="{31753735-38FD-4059-B872-8351D4861E83}" type="presParOf" srcId="{BC7346BA-F122-4780-B0EC-EB445D86B510}" destId="{FE974906-10B9-4864-AE0F-A4BA9A0FE63C}" srcOrd="2" destOrd="0" presId="urn:microsoft.com/office/officeart/2005/8/layout/list1"/>
    <dgm:cxn modelId="{2398E35B-A5B8-4CB7-AF36-36EB4363BBD0}" type="presParOf" srcId="{BC7346BA-F122-4780-B0EC-EB445D86B510}" destId="{5530EEA0-CD60-41BC-A2A6-F1C01FF18636}" srcOrd="3" destOrd="0" presId="urn:microsoft.com/office/officeart/2005/8/layout/list1"/>
    <dgm:cxn modelId="{95E32082-8E6E-46BC-A9DF-62DC389106A8}" type="presParOf" srcId="{BC7346BA-F122-4780-B0EC-EB445D86B510}" destId="{EAA4444A-D52E-4E56-B454-2486C0EABD31}" srcOrd="4" destOrd="0" presId="urn:microsoft.com/office/officeart/2005/8/layout/list1"/>
    <dgm:cxn modelId="{5CA51B85-6EC2-46FC-8F8F-13F6FAEF78E3}" type="presParOf" srcId="{EAA4444A-D52E-4E56-B454-2486C0EABD31}" destId="{D4549785-C54E-4755-A4D7-36DDBB98E570}" srcOrd="0" destOrd="0" presId="urn:microsoft.com/office/officeart/2005/8/layout/list1"/>
    <dgm:cxn modelId="{3161075D-4588-48C1-8670-5DE1A4B58F26}" type="presParOf" srcId="{EAA4444A-D52E-4E56-B454-2486C0EABD31}" destId="{C65E7BB6-A55C-4184-8D4B-D0A9951B303B}" srcOrd="1" destOrd="0" presId="urn:microsoft.com/office/officeart/2005/8/layout/list1"/>
    <dgm:cxn modelId="{93DB8C64-B648-4469-B13D-52B04832E158}" type="presParOf" srcId="{BC7346BA-F122-4780-B0EC-EB445D86B510}" destId="{FC6E2282-B41A-4395-AD80-00F282A058C4}" srcOrd="5" destOrd="0" presId="urn:microsoft.com/office/officeart/2005/8/layout/list1"/>
    <dgm:cxn modelId="{D24BA470-9E27-4805-B1C6-BD4DBC8D6997}" type="presParOf" srcId="{BC7346BA-F122-4780-B0EC-EB445D86B510}" destId="{F02BD669-7121-45B9-8EB3-08BFEF11547C}" srcOrd="6" destOrd="0" presId="urn:microsoft.com/office/officeart/2005/8/layout/list1"/>
    <dgm:cxn modelId="{CE908BF0-AA42-43A2-9076-B9B0D6012214}" type="presParOf" srcId="{BC7346BA-F122-4780-B0EC-EB445D86B510}" destId="{CD022639-A3D6-4CF5-8C02-D54BC5BAB87C}" srcOrd="7" destOrd="0" presId="urn:microsoft.com/office/officeart/2005/8/layout/list1"/>
    <dgm:cxn modelId="{5DF19B10-EDAD-44F4-A405-BA66F4390554}" type="presParOf" srcId="{BC7346BA-F122-4780-B0EC-EB445D86B510}" destId="{18A50D54-6365-477D-B95E-61946AA00C09}" srcOrd="8" destOrd="0" presId="urn:microsoft.com/office/officeart/2005/8/layout/list1"/>
    <dgm:cxn modelId="{84C8A3EC-2AD7-41FB-B08B-0D060F5DD257}" type="presParOf" srcId="{18A50D54-6365-477D-B95E-61946AA00C09}" destId="{75ACFFE1-1C71-48CB-93C2-10325DAEC9FC}" srcOrd="0" destOrd="0" presId="urn:microsoft.com/office/officeart/2005/8/layout/list1"/>
    <dgm:cxn modelId="{CFFAF4FB-690B-42DC-BAD3-8FF89D1600D8}" type="presParOf" srcId="{18A50D54-6365-477D-B95E-61946AA00C09}" destId="{3A053AFA-F633-45D9-9F9B-A70E38DA8D19}" srcOrd="1" destOrd="0" presId="urn:microsoft.com/office/officeart/2005/8/layout/list1"/>
    <dgm:cxn modelId="{BC90C324-7F08-46D5-8872-4FCB3D1B11C3}" type="presParOf" srcId="{BC7346BA-F122-4780-B0EC-EB445D86B510}" destId="{BEC571CF-C437-4B60-AD0D-45C01A314B4C}" srcOrd="9" destOrd="0" presId="urn:microsoft.com/office/officeart/2005/8/layout/list1"/>
    <dgm:cxn modelId="{75E830F8-F0EE-4BC6-9402-C2F8EAA08B46}" type="presParOf" srcId="{BC7346BA-F122-4780-B0EC-EB445D86B510}" destId="{C7FD7CB2-3B6B-4D56-88CC-344D02A2BEF2}" srcOrd="10" destOrd="0" presId="urn:microsoft.com/office/officeart/2005/8/layout/list1"/>
    <dgm:cxn modelId="{3AADE2A5-09A1-4DBC-A77A-75713395A393}" type="presParOf" srcId="{BC7346BA-F122-4780-B0EC-EB445D86B510}" destId="{601B92A8-54D0-43DF-9A01-7812E27BFF51}" srcOrd="11" destOrd="0" presId="urn:microsoft.com/office/officeart/2005/8/layout/list1"/>
    <dgm:cxn modelId="{55BCFCB6-D607-4F37-BE24-91973B0E6D96}" type="presParOf" srcId="{BC7346BA-F122-4780-B0EC-EB445D86B510}" destId="{5821C464-E9D1-4C63-B44A-CABA1AB918B7}" srcOrd="12" destOrd="0" presId="urn:microsoft.com/office/officeart/2005/8/layout/list1"/>
    <dgm:cxn modelId="{52996F6F-3D99-4788-BCFC-F75683467051}" type="presParOf" srcId="{5821C464-E9D1-4C63-B44A-CABA1AB918B7}" destId="{5446876B-4F99-4684-AB58-D3EE11DEED6A}" srcOrd="0" destOrd="0" presId="urn:microsoft.com/office/officeart/2005/8/layout/list1"/>
    <dgm:cxn modelId="{5F3A2162-8ABD-47EF-9C0F-FA97CE748D5D}" type="presParOf" srcId="{5821C464-E9D1-4C63-B44A-CABA1AB918B7}" destId="{CBF232E8-DEEB-4495-85C2-3F21ACB131F3}" srcOrd="1" destOrd="0" presId="urn:microsoft.com/office/officeart/2005/8/layout/list1"/>
    <dgm:cxn modelId="{AE773DBC-C077-4CA2-81AA-6746BC62779F}" type="presParOf" srcId="{BC7346BA-F122-4780-B0EC-EB445D86B510}" destId="{7D9E994D-ED2E-43DD-8F6B-B808402AF142}" srcOrd="13" destOrd="0" presId="urn:microsoft.com/office/officeart/2005/8/layout/list1"/>
    <dgm:cxn modelId="{C1883B95-16BD-4432-91E1-AA197FD559A8}" type="presParOf" srcId="{BC7346BA-F122-4780-B0EC-EB445D86B510}" destId="{F58B2219-5926-4AD4-A4FF-57B5D7BF3E87}" srcOrd="14" destOrd="0" presId="urn:microsoft.com/office/officeart/2005/8/layout/list1"/>
    <dgm:cxn modelId="{D70DC290-6C86-48A4-91C3-E5C9D0CF4438}" type="presParOf" srcId="{BC7346BA-F122-4780-B0EC-EB445D86B510}" destId="{95C61CAB-A2BC-4F38-8D44-13C78B4A2D78}" srcOrd="15" destOrd="0" presId="urn:microsoft.com/office/officeart/2005/8/layout/list1"/>
    <dgm:cxn modelId="{9AC29913-0F19-4160-8708-3DC2CABBD056}" type="presParOf" srcId="{BC7346BA-F122-4780-B0EC-EB445D86B510}" destId="{880FF76E-D934-4236-8BF5-2F0D66AC1897}" srcOrd="16" destOrd="0" presId="urn:microsoft.com/office/officeart/2005/8/layout/list1"/>
    <dgm:cxn modelId="{9998F99D-9D9B-476D-A243-BB5447911504}" type="presParOf" srcId="{880FF76E-D934-4236-8BF5-2F0D66AC1897}" destId="{9F329821-F352-4DF0-85B7-DC6E9A6CC49D}" srcOrd="0" destOrd="0" presId="urn:microsoft.com/office/officeart/2005/8/layout/list1"/>
    <dgm:cxn modelId="{D6BBA8B7-C371-4411-B69C-AEF2D790B1F0}" type="presParOf" srcId="{880FF76E-D934-4236-8BF5-2F0D66AC1897}" destId="{4BD89753-384D-42E3-9203-BDDA42FE7D28}" srcOrd="1" destOrd="0" presId="urn:microsoft.com/office/officeart/2005/8/layout/list1"/>
    <dgm:cxn modelId="{7D05132E-AE88-43FF-8EC3-B105E05AAFB5}" type="presParOf" srcId="{BC7346BA-F122-4780-B0EC-EB445D86B510}" destId="{165C9FD8-25A1-4BEB-A046-D116AC09B141}" srcOrd="17" destOrd="0" presId="urn:microsoft.com/office/officeart/2005/8/layout/list1"/>
    <dgm:cxn modelId="{A85EAB7D-3C69-44B6-A893-B2F0E8DEB44A}" type="presParOf" srcId="{BC7346BA-F122-4780-B0EC-EB445D86B510}" destId="{61344ADF-67B5-4356-ABC0-82A2AD584DFD}" srcOrd="18" destOrd="0" presId="urn:microsoft.com/office/officeart/2005/8/layout/list1"/>
    <dgm:cxn modelId="{F3400ECB-654B-4977-A81F-4C00C5658BC8}" type="presParOf" srcId="{BC7346BA-F122-4780-B0EC-EB445D86B510}" destId="{DE41C46D-768E-403C-B3A8-3F90FE9EA4E7}" srcOrd="19" destOrd="0" presId="urn:microsoft.com/office/officeart/2005/8/layout/list1"/>
    <dgm:cxn modelId="{E03FB7F4-792E-48F9-9370-B65A86101256}" type="presParOf" srcId="{BC7346BA-F122-4780-B0EC-EB445D86B510}" destId="{F09105BF-D129-4BA3-88E2-D6D0198E63F4}" srcOrd="20" destOrd="0" presId="urn:microsoft.com/office/officeart/2005/8/layout/list1"/>
    <dgm:cxn modelId="{F541F846-C5AE-44D2-B9DD-6A98570A55BD}" type="presParOf" srcId="{F09105BF-D129-4BA3-88E2-D6D0198E63F4}" destId="{3010FCFD-D99E-4394-A3E8-9BDF60BD7859}" srcOrd="0" destOrd="0" presId="urn:microsoft.com/office/officeart/2005/8/layout/list1"/>
    <dgm:cxn modelId="{BADD9ACD-575D-4306-821E-7042D8A73D17}" type="presParOf" srcId="{F09105BF-D129-4BA3-88E2-D6D0198E63F4}" destId="{763A74F8-77AF-455D-9812-A5B5FB471544}" srcOrd="1" destOrd="0" presId="urn:microsoft.com/office/officeart/2005/8/layout/list1"/>
    <dgm:cxn modelId="{1C51855B-9505-4D34-9603-0B7F7E2B1C38}" type="presParOf" srcId="{BC7346BA-F122-4780-B0EC-EB445D86B510}" destId="{8D3E0FEC-022A-4482-92CA-A8A88E45D6A2}" srcOrd="21" destOrd="0" presId="urn:microsoft.com/office/officeart/2005/8/layout/list1"/>
    <dgm:cxn modelId="{08058EE9-89D8-4033-8480-356CC096B786}" type="presParOf" srcId="{BC7346BA-F122-4780-B0EC-EB445D86B510}" destId="{F41B7BED-847A-4B0F-AA81-A84407F15F86}" srcOrd="22" destOrd="0" presId="urn:microsoft.com/office/officeart/2005/8/layout/list1"/>
    <dgm:cxn modelId="{EA7A35BA-FE4F-4D6D-BC77-E2927AC9BBDC}" type="presParOf" srcId="{BC7346BA-F122-4780-B0EC-EB445D86B510}" destId="{5C122390-FD55-47C3-A1B0-F50AD5883030}" srcOrd="23" destOrd="0" presId="urn:microsoft.com/office/officeart/2005/8/layout/list1"/>
    <dgm:cxn modelId="{A2D9D55E-52E5-4F9D-B479-250E4EED389B}" type="presParOf" srcId="{BC7346BA-F122-4780-B0EC-EB445D86B510}" destId="{B49D60A5-D7CB-4AEA-9CF7-EEA2B835E7B6}" srcOrd="24" destOrd="0" presId="urn:microsoft.com/office/officeart/2005/8/layout/list1"/>
    <dgm:cxn modelId="{DD2CFE02-E1DD-485E-BE5B-CF26D2900D7F}" type="presParOf" srcId="{B49D60A5-D7CB-4AEA-9CF7-EEA2B835E7B6}" destId="{76C076BA-8C27-450C-BC5E-8D8BF6C48004}" srcOrd="0" destOrd="0" presId="urn:microsoft.com/office/officeart/2005/8/layout/list1"/>
    <dgm:cxn modelId="{B1194515-54D3-4364-9D47-3891B9074A8E}" type="presParOf" srcId="{B49D60A5-D7CB-4AEA-9CF7-EEA2B835E7B6}" destId="{AC855E74-0362-4609-AFE8-FA4814719938}" srcOrd="1" destOrd="0" presId="urn:microsoft.com/office/officeart/2005/8/layout/list1"/>
    <dgm:cxn modelId="{539B8B20-AC09-49D1-AD30-F2772633EC1F}" type="presParOf" srcId="{BC7346BA-F122-4780-B0EC-EB445D86B510}" destId="{81C9FC57-3B80-4B4F-9CD4-7E9D8BE5D919}" srcOrd="25" destOrd="0" presId="urn:microsoft.com/office/officeart/2005/8/layout/list1"/>
    <dgm:cxn modelId="{A2172648-6864-4CBB-B27F-AFFAC5149CA7}" type="presParOf" srcId="{BC7346BA-F122-4780-B0EC-EB445D86B510}" destId="{2A550D77-D64A-4DF0-9D02-F7D6C7F7A1D3}" srcOrd="26" destOrd="0" presId="urn:microsoft.com/office/officeart/2005/8/layout/list1"/>
    <dgm:cxn modelId="{308F4972-9127-46ED-AA06-6AB48D824316}" type="presParOf" srcId="{BC7346BA-F122-4780-B0EC-EB445D86B510}" destId="{D63F9EBE-7EBD-4166-9CA5-17DF403AC000}" srcOrd="27" destOrd="0" presId="urn:microsoft.com/office/officeart/2005/8/layout/list1"/>
    <dgm:cxn modelId="{3CF48370-8016-4068-8649-6369A24D0BC7}" type="presParOf" srcId="{BC7346BA-F122-4780-B0EC-EB445D86B510}" destId="{AFE658DD-F31D-43C5-8D30-55B98B9F34CD}" srcOrd="28" destOrd="0" presId="urn:microsoft.com/office/officeart/2005/8/layout/list1"/>
    <dgm:cxn modelId="{4E49314E-A744-4A97-897C-665CDB5FDB4D}" type="presParOf" srcId="{AFE658DD-F31D-43C5-8D30-55B98B9F34CD}" destId="{AD7071EC-DD13-42B9-95B2-EC67AC20BFF8}" srcOrd="0" destOrd="0" presId="urn:microsoft.com/office/officeart/2005/8/layout/list1"/>
    <dgm:cxn modelId="{91C0A4DC-15AE-4EFC-8655-D16938DAE11B}" type="presParOf" srcId="{AFE658DD-F31D-43C5-8D30-55B98B9F34CD}" destId="{BF445EBF-E8D0-409E-8F65-9EE51D742272}" srcOrd="1" destOrd="0" presId="urn:microsoft.com/office/officeart/2005/8/layout/list1"/>
    <dgm:cxn modelId="{9E903622-CDAE-40A2-9880-5A5784967486}" type="presParOf" srcId="{BC7346BA-F122-4780-B0EC-EB445D86B510}" destId="{43F643A1-CA64-4E39-9696-79604E691444}" srcOrd="29" destOrd="0" presId="urn:microsoft.com/office/officeart/2005/8/layout/list1"/>
    <dgm:cxn modelId="{AB5CE673-D637-4ED6-AAFD-E2F96A4FAFCF}" type="presParOf" srcId="{BC7346BA-F122-4780-B0EC-EB445D86B510}" destId="{5357CF50-D662-4038-8E17-BED9DEA7468F}" srcOrd="30" destOrd="0" presId="urn:microsoft.com/office/officeart/2005/8/layout/list1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6839D7-6754-4B0A-B660-B915C502772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C165039-EE45-4A62-9861-8A78FA4167FC}">
      <dgm:prSet phldrT="[Texto]" custT="1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600" b="1" dirty="0">
              <a:solidFill>
                <a:srgbClr val="000066"/>
              </a:solidFill>
            </a:rPr>
            <a:t>09</a:t>
          </a:r>
        </a:p>
      </dgm:t>
    </dgm:pt>
    <dgm:pt modelId="{2EC6DC09-109D-4994-A88D-61F24DE51E46}" type="parTrans" cxnId="{B663049F-03D9-48C7-82DE-D12BCE036857}">
      <dgm:prSet/>
      <dgm:spPr/>
      <dgm:t>
        <a:bodyPr/>
        <a:lstStyle/>
        <a:p>
          <a:endParaRPr lang="pt-BR"/>
        </a:p>
      </dgm:t>
    </dgm:pt>
    <dgm:pt modelId="{7EDE6E7E-1300-4433-8E2A-71770261097E}" type="sibTrans" cxnId="{B663049F-03D9-48C7-82DE-D12BCE036857}">
      <dgm:prSet/>
      <dgm:spPr/>
      <dgm:t>
        <a:bodyPr/>
        <a:lstStyle/>
        <a:p>
          <a:endParaRPr lang="pt-BR"/>
        </a:p>
      </dgm:t>
    </dgm:pt>
    <dgm:pt modelId="{7071C7DE-6C33-48CF-B608-E68AF5545FFE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pt-BR" sz="1600" b="0" dirty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Estratégias Saúde da Família </a:t>
          </a:r>
          <a:r>
            <a:rPr lang="pt-BR" sz="1600" b="0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e 07 </a:t>
          </a:r>
          <a:r>
            <a:rPr lang="pt-BR" sz="1600" b="0" dirty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Equipes de Saúde Bucal</a:t>
          </a:r>
          <a:endParaRPr lang="pt-BR" sz="1600" b="0" dirty="0">
            <a:solidFill>
              <a:srgbClr val="000066"/>
            </a:solidFill>
          </a:endParaRPr>
        </a:p>
      </dgm:t>
    </dgm:pt>
    <dgm:pt modelId="{3CEF4FDB-1B8D-4673-B3DA-164E2C9F6670}" type="parTrans" cxnId="{B387C958-68E4-4A7D-9C15-7037AB6E6DEA}">
      <dgm:prSet/>
      <dgm:spPr/>
      <dgm:t>
        <a:bodyPr/>
        <a:lstStyle/>
        <a:p>
          <a:endParaRPr lang="pt-BR"/>
        </a:p>
      </dgm:t>
    </dgm:pt>
    <dgm:pt modelId="{B47D9167-9CD1-428A-8459-3E8BD7671F6C}" type="sibTrans" cxnId="{B387C958-68E4-4A7D-9C15-7037AB6E6DEA}">
      <dgm:prSet/>
      <dgm:spPr/>
      <dgm:t>
        <a:bodyPr/>
        <a:lstStyle/>
        <a:p>
          <a:endParaRPr lang="pt-BR"/>
        </a:p>
      </dgm:t>
    </dgm:pt>
    <dgm:pt modelId="{A2F92D28-A672-481E-9678-4D27C6073956}">
      <dgm:prSet phldrT="[Texto]" custT="1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600" b="1" dirty="0">
              <a:solidFill>
                <a:srgbClr val="000066"/>
              </a:solidFill>
            </a:rPr>
            <a:t>02</a:t>
          </a:r>
        </a:p>
      </dgm:t>
    </dgm:pt>
    <dgm:pt modelId="{A46083DF-5DCB-4D67-842F-891220BF55FD}" type="parTrans" cxnId="{FE039301-BB1F-482F-9CA6-1FB664506C4A}">
      <dgm:prSet/>
      <dgm:spPr/>
      <dgm:t>
        <a:bodyPr/>
        <a:lstStyle/>
        <a:p>
          <a:endParaRPr lang="pt-BR"/>
        </a:p>
      </dgm:t>
    </dgm:pt>
    <dgm:pt modelId="{585B36F6-FF79-4846-ACE0-5CFB40AAC943}" type="sibTrans" cxnId="{FE039301-BB1F-482F-9CA6-1FB664506C4A}">
      <dgm:prSet/>
      <dgm:spPr/>
      <dgm:t>
        <a:bodyPr/>
        <a:lstStyle/>
        <a:p>
          <a:endParaRPr lang="pt-BR"/>
        </a:p>
      </dgm:t>
    </dgm:pt>
    <dgm:pt modelId="{EB74E717-9F95-4F3F-8EC3-6E743683924C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pt-BR" sz="1600" b="0" dirty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Extensões de Saúde</a:t>
          </a:r>
          <a:endParaRPr lang="pt-BR" sz="1600" b="0" dirty="0">
            <a:solidFill>
              <a:srgbClr val="000066"/>
            </a:solidFill>
          </a:endParaRPr>
        </a:p>
      </dgm:t>
    </dgm:pt>
    <dgm:pt modelId="{2AB55A01-8EBF-437A-8B66-765561EF3CA9}" type="parTrans" cxnId="{02677BC0-FED5-438A-AC9C-8ACDD7AD8216}">
      <dgm:prSet/>
      <dgm:spPr/>
      <dgm:t>
        <a:bodyPr/>
        <a:lstStyle/>
        <a:p>
          <a:endParaRPr lang="pt-BR"/>
        </a:p>
      </dgm:t>
    </dgm:pt>
    <dgm:pt modelId="{D0F18EF2-0403-49A0-8021-D8C752630C89}" type="sibTrans" cxnId="{02677BC0-FED5-438A-AC9C-8ACDD7AD8216}">
      <dgm:prSet/>
      <dgm:spPr/>
      <dgm:t>
        <a:bodyPr/>
        <a:lstStyle/>
        <a:p>
          <a:endParaRPr lang="pt-BR"/>
        </a:p>
      </dgm:t>
    </dgm:pt>
    <dgm:pt modelId="{98A17654-E656-489E-AAC9-E67B80F3F84C}">
      <dgm:prSet phldrT="[Texto]" custT="1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600" b="1" dirty="0">
              <a:solidFill>
                <a:srgbClr val="000066"/>
              </a:solidFill>
            </a:rPr>
            <a:t>01</a:t>
          </a:r>
        </a:p>
      </dgm:t>
    </dgm:pt>
    <dgm:pt modelId="{B41F8EA5-EA6C-4071-9DBF-77D96FA4E941}" type="parTrans" cxnId="{B042EDB6-AF2D-4DA7-B89D-05DAC47F6666}">
      <dgm:prSet/>
      <dgm:spPr/>
      <dgm:t>
        <a:bodyPr/>
        <a:lstStyle/>
        <a:p>
          <a:endParaRPr lang="pt-BR"/>
        </a:p>
      </dgm:t>
    </dgm:pt>
    <dgm:pt modelId="{865423D5-9107-4BB8-AB37-6BB4D86271CC}" type="sibTrans" cxnId="{B042EDB6-AF2D-4DA7-B89D-05DAC47F6666}">
      <dgm:prSet/>
      <dgm:spPr/>
      <dgm:t>
        <a:bodyPr/>
        <a:lstStyle/>
        <a:p>
          <a:endParaRPr lang="pt-BR"/>
        </a:p>
      </dgm:t>
    </dgm:pt>
    <dgm:pt modelId="{F09F5F00-A4FA-4B4D-ACB1-4261BAF04605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pt-BR" sz="1600" b="0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Vigilância em Saúde</a:t>
          </a:r>
          <a:endParaRPr lang="pt-BR" sz="1600" b="0" dirty="0">
            <a:solidFill>
              <a:srgbClr val="000066"/>
            </a:solidFill>
          </a:endParaRPr>
        </a:p>
      </dgm:t>
    </dgm:pt>
    <dgm:pt modelId="{68C11064-1FCF-48F5-82A4-5B026866D986}" type="parTrans" cxnId="{A4BAC05E-29B6-4943-A901-83EE951D40FE}">
      <dgm:prSet/>
      <dgm:spPr/>
      <dgm:t>
        <a:bodyPr/>
        <a:lstStyle/>
        <a:p>
          <a:endParaRPr lang="pt-BR"/>
        </a:p>
      </dgm:t>
    </dgm:pt>
    <dgm:pt modelId="{59DD3FF0-0AB3-421F-9CF4-4DEE5234E392}" type="sibTrans" cxnId="{A4BAC05E-29B6-4943-A901-83EE951D40FE}">
      <dgm:prSet/>
      <dgm:spPr/>
      <dgm:t>
        <a:bodyPr/>
        <a:lstStyle/>
        <a:p>
          <a:endParaRPr lang="pt-BR"/>
        </a:p>
      </dgm:t>
    </dgm:pt>
    <dgm:pt modelId="{AFEF2244-F114-44C6-BFCB-28EA7C065313}">
      <dgm:prSet phldrT="[Texto]" custT="1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600" b="1" dirty="0">
              <a:solidFill>
                <a:srgbClr val="000066"/>
              </a:solidFill>
            </a:rPr>
            <a:t>01</a:t>
          </a:r>
        </a:p>
      </dgm:t>
    </dgm:pt>
    <dgm:pt modelId="{7CF0D586-7068-456D-A3F5-E71C1544B25C}" type="parTrans" cxnId="{30E38FD7-6354-4F50-A00A-6FC0ACB64983}">
      <dgm:prSet/>
      <dgm:spPr/>
      <dgm:t>
        <a:bodyPr/>
        <a:lstStyle/>
        <a:p>
          <a:endParaRPr lang="pt-BR"/>
        </a:p>
      </dgm:t>
    </dgm:pt>
    <dgm:pt modelId="{B65F76DE-48A0-43EE-AE07-DA29C96678B1}" type="sibTrans" cxnId="{30E38FD7-6354-4F50-A00A-6FC0ACB64983}">
      <dgm:prSet/>
      <dgm:spPr/>
      <dgm:t>
        <a:bodyPr/>
        <a:lstStyle/>
        <a:p>
          <a:endParaRPr lang="pt-BR"/>
        </a:p>
      </dgm:t>
    </dgm:pt>
    <dgm:pt modelId="{054D9726-29E8-4377-A868-07155B7828E7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pt-BR" sz="1600" b="0" dirty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Farmácia Básica</a:t>
          </a:r>
          <a:endParaRPr lang="pt-BR" sz="1600" b="0" dirty="0">
            <a:solidFill>
              <a:srgbClr val="000066"/>
            </a:solidFill>
          </a:endParaRPr>
        </a:p>
      </dgm:t>
    </dgm:pt>
    <dgm:pt modelId="{8228A5D2-D169-4F3B-8464-7B18DF4245C3}" type="parTrans" cxnId="{300BA4B2-3912-4F26-8346-6453C293AFE2}">
      <dgm:prSet/>
      <dgm:spPr/>
      <dgm:t>
        <a:bodyPr/>
        <a:lstStyle/>
        <a:p>
          <a:endParaRPr lang="pt-BR"/>
        </a:p>
      </dgm:t>
    </dgm:pt>
    <dgm:pt modelId="{7DD9CB93-2217-4B22-A415-1B43BB330602}" type="sibTrans" cxnId="{300BA4B2-3912-4F26-8346-6453C293AFE2}">
      <dgm:prSet/>
      <dgm:spPr/>
      <dgm:t>
        <a:bodyPr/>
        <a:lstStyle/>
        <a:p>
          <a:endParaRPr lang="pt-BR"/>
        </a:p>
      </dgm:t>
    </dgm:pt>
    <dgm:pt modelId="{8FEBD39A-9477-4829-83C5-3C9F6434CCEC}">
      <dgm:prSet phldrT="[Texto]" custT="1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600" b="1" dirty="0">
              <a:solidFill>
                <a:srgbClr val="000066"/>
              </a:solidFill>
            </a:rPr>
            <a:t>01</a:t>
          </a:r>
        </a:p>
      </dgm:t>
    </dgm:pt>
    <dgm:pt modelId="{DDCBCCB7-831E-4262-8958-6AA6CA975052}" type="parTrans" cxnId="{399BEF5A-DA80-4395-BFD3-D7CE713223A1}">
      <dgm:prSet/>
      <dgm:spPr/>
      <dgm:t>
        <a:bodyPr/>
        <a:lstStyle/>
        <a:p>
          <a:endParaRPr lang="pt-BR"/>
        </a:p>
      </dgm:t>
    </dgm:pt>
    <dgm:pt modelId="{7D65DD7C-48B1-44F3-86C6-583C487C5DCB}" type="sibTrans" cxnId="{399BEF5A-DA80-4395-BFD3-D7CE713223A1}">
      <dgm:prSet/>
      <dgm:spPr/>
      <dgm:t>
        <a:bodyPr/>
        <a:lstStyle/>
        <a:p>
          <a:endParaRPr lang="pt-BR"/>
        </a:p>
      </dgm:t>
    </dgm:pt>
    <dgm:pt modelId="{C59E822B-9116-4224-B2AD-A52DDE7E4C02}">
      <dgm:prSet custT="1"/>
      <dgm:spPr>
        <a:solidFill>
          <a:schemeClr val="bg1">
            <a:lumMod val="85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pt-BR" sz="1600" b="0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Setor de Regulação</a:t>
          </a:r>
          <a:endParaRPr lang="pt-BR" sz="1600" b="0" dirty="0">
            <a:solidFill>
              <a:srgbClr val="000066"/>
            </a:solidFill>
          </a:endParaRPr>
        </a:p>
      </dgm:t>
    </dgm:pt>
    <dgm:pt modelId="{73C79760-363E-4A09-ADCD-9367EABCE0DD}" type="parTrans" cxnId="{88526B23-B241-415C-877D-CDED475E9169}">
      <dgm:prSet/>
      <dgm:spPr/>
      <dgm:t>
        <a:bodyPr/>
        <a:lstStyle/>
        <a:p>
          <a:endParaRPr lang="pt-BR"/>
        </a:p>
      </dgm:t>
    </dgm:pt>
    <dgm:pt modelId="{CB719CCF-E818-4A5C-B9DD-47DBE4B1526B}" type="sibTrans" cxnId="{88526B23-B241-415C-877D-CDED475E9169}">
      <dgm:prSet/>
      <dgm:spPr/>
      <dgm:t>
        <a:bodyPr/>
        <a:lstStyle/>
        <a:p>
          <a:endParaRPr lang="pt-BR"/>
        </a:p>
      </dgm:t>
    </dgm:pt>
    <dgm:pt modelId="{2596BDFC-6692-4EA9-B3DA-40D94FD95D10}">
      <dgm:prSet custT="1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600" b="1" dirty="0">
              <a:solidFill>
                <a:srgbClr val="000066"/>
              </a:solidFill>
            </a:rPr>
            <a:t>01</a:t>
          </a:r>
        </a:p>
      </dgm:t>
    </dgm:pt>
    <dgm:pt modelId="{25861F55-C55D-4F1C-963F-155D3162DF4A}" type="parTrans" cxnId="{AB625752-D274-4939-9592-ED5A1794EE84}">
      <dgm:prSet/>
      <dgm:spPr/>
      <dgm:t>
        <a:bodyPr/>
        <a:lstStyle/>
        <a:p>
          <a:endParaRPr lang="pt-BR"/>
        </a:p>
      </dgm:t>
    </dgm:pt>
    <dgm:pt modelId="{FE9C77D2-6068-488C-9589-1559694B9E5D}" type="sibTrans" cxnId="{AB625752-D274-4939-9592-ED5A1794EE84}">
      <dgm:prSet/>
      <dgm:spPr/>
      <dgm:t>
        <a:bodyPr/>
        <a:lstStyle/>
        <a:p>
          <a:endParaRPr lang="pt-BR"/>
        </a:p>
      </dgm:t>
    </dgm:pt>
    <dgm:pt modelId="{D1709BF1-B36E-477E-B7B3-DB4CCC47F9DC}">
      <dgm:prSet custT="1"/>
      <dgm:spPr>
        <a:solidFill>
          <a:schemeClr val="bg1">
            <a:lumMod val="85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pt-BR" sz="1600" b="0" dirty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Equipe Multidisciplinar De Atenção Domiciliar </a:t>
          </a:r>
          <a:endParaRPr lang="pt-BR" sz="1600" b="0" dirty="0">
            <a:solidFill>
              <a:srgbClr val="000066"/>
            </a:solidFill>
          </a:endParaRPr>
        </a:p>
      </dgm:t>
    </dgm:pt>
    <dgm:pt modelId="{D9297085-6211-4B1F-82C0-04C32F44C332}" type="parTrans" cxnId="{546079C2-1D1B-4476-813C-AC98309ACDE9}">
      <dgm:prSet/>
      <dgm:spPr/>
      <dgm:t>
        <a:bodyPr/>
        <a:lstStyle/>
        <a:p>
          <a:endParaRPr lang="pt-BR"/>
        </a:p>
      </dgm:t>
    </dgm:pt>
    <dgm:pt modelId="{1607B9DF-B6B3-46A6-B1DF-42E20970B2F4}" type="sibTrans" cxnId="{546079C2-1D1B-4476-813C-AC98309ACDE9}">
      <dgm:prSet/>
      <dgm:spPr/>
      <dgm:t>
        <a:bodyPr/>
        <a:lstStyle/>
        <a:p>
          <a:endParaRPr lang="pt-BR"/>
        </a:p>
      </dgm:t>
    </dgm:pt>
    <dgm:pt modelId="{A0935CF1-06C7-4059-A0FC-C09A22A16C7F}">
      <dgm:prSet custT="1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600" b="1" dirty="0">
              <a:solidFill>
                <a:srgbClr val="000066"/>
              </a:solidFill>
            </a:rPr>
            <a:t>01</a:t>
          </a:r>
        </a:p>
      </dgm:t>
    </dgm:pt>
    <dgm:pt modelId="{4D50FA20-E248-4E87-9807-3B9D8619996A}" type="parTrans" cxnId="{03650519-7EA7-4EB7-AE2D-C76F97E25312}">
      <dgm:prSet/>
      <dgm:spPr/>
      <dgm:t>
        <a:bodyPr/>
        <a:lstStyle/>
        <a:p>
          <a:endParaRPr lang="pt-BR"/>
        </a:p>
      </dgm:t>
    </dgm:pt>
    <dgm:pt modelId="{A10DC4E1-8623-4452-9C48-69D5745EBA86}" type="sibTrans" cxnId="{03650519-7EA7-4EB7-AE2D-C76F97E25312}">
      <dgm:prSet/>
      <dgm:spPr/>
      <dgm:t>
        <a:bodyPr/>
        <a:lstStyle/>
        <a:p>
          <a:endParaRPr lang="pt-BR"/>
        </a:p>
      </dgm:t>
    </dgm:pt>
    <dgm:pt modelId="{56409DB3-CC08-4D57-B8C2-4013EB2DD301}">
      <dgm:prSet custT="1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600" b="1" dirty="0">
              <a:solidFill>
                <a:srgbClr val="000066"/>
              </a:solidFill>
            </a:rPr>
            <a:t>01</a:t>
          </a:r>
        </a:p>
      </dgm:t>
    </dgm:pt>
    <dgm:pt modelId="{7F716F5C-2563-4824-B3BB-CA42B09005E0}" type="parTrans" cxnId="{5A0F2C7F-FAB3-4E36-A270-6E773DFF3943}">
      <dgm:prSet/>
      <dgm:spPr/>
      <dgm:t>
        <a:bodyPr/>
        <a:lstStyle/>
        <a:p>
          <a:endParaRPr lang="pt-BR"/>
        </a:p>
      </dgm:t>
    </dgm:pt>
    <dgm:pt modelId="{792D38A3-A8EF-4E41-8643-48F7B5B60A23}" type="sibTrans" cxnId="{5A0F2C7F-FAB3-4E36-A270-6E773DFF3943}">
      <dgm:prSet/>
      <dgm:spPr/>
      <dgm:t>
        <a:bodyPr/>
        <a:lstStyle/>
        <a:p>
          <a:endParaRPr lang="pt-BR"/>
        </a:p>
      </dgm:t>
    </dgm:pt>
    <dgm:pt modelId="{4C11955C-6895-4F88-A413-68EDFF33AFBC}">
      <dgm:prSet custT="1"/>
      <dgm:spPr>
        <a:solidFill>
          <a:schemeClr val="bg1">
            <a:lumMod val="85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pt-BR" sz="1600" b="0" dirty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Centro De Apoio Psicossocial – </a:t>
          </a:r>
          <a:r>
            <a:rPr lang="pt-BR" sz="1600" b="0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CAPS</a:t>
          </a:r>
          <a:r>
            <a:rPr lang="pt-BR" sz="1600" b="0" dirty="0" smtClean="0">
              <a:latin typeface="Arial" pitchFamily="34" charset="0"/>
              <a:cs typeface="Arial" pitchFamily="34" charset="0"/>
            </a:rPr>
            <a:t>		</a:t>
          </a:r>
          <a:endParaRPr lang="pt-BR" sz="1600" b="0" dirty="0"/>
        </a:p>
      </dgm:t>
    </dgm:pt>
    <dgm:pt modelId="{23790484-A927-4AA6-B262-2F479D2F42F5}" type="sibTrans" cxnId="{EAB30C78-0944-49B7-9D75-AEACD14B1278}">
      <dgm:prSet/>
      <dgm:spPr/>
      <dgm:t>
        <a:bodyPr/>
        <a:lstStyle/>
        <a:p>
          <a:endParaRPr lang="pt-BR"/>
        </a:p>
      </dgm:t>
    </dgm:pt>
    <dgm:pt modelId="{B1B2293A-F412-4F1C-8BB5-972E157A1F83}" type="parTrans" cxnId="{EAB30C78-0944-49B7-9D75-AEACD14B1278}">
      <dgm:prSet/>
      <dgm:spPr/>
      <dgm:t>
        <a:bodyPr/>
        <a:lstStyle/>
        <a:p>
          <a:endParaRPr lang="pt-BR"/>
        </a:p>
      </dgm:t>
    </dgm:pt>
    <dgm:pt modelId="{FE7D4E11-CEB3-4BAA-A666-8F8441ACF143}" type="pres">
      <dgm:prSet presAssocID="{D16839D7-6754-4B0A-B660-B915C502772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9E3F813-575F-442F-B584-4199E268D8BB}" type="pres">
      <dgm:prSet presAssocID="{8C165039-EE45-4A62-9861-8A78FA4167FC}" presName="linNode" presStyleCnt="0"/>
      <dgm:spPr/>
    </dgm:pt>
    <dgm:pt modelId="{5780AACD-925D-496C-A75C-8DEC06766A6D}" type="pres">
      <dgm:prSet presAssocID="{8C165039-EE45-4A62-9861-8A78FA4167FC}" presName="parentText" presStyleLbl="node1" presStyleIdx="0" presStyleCnt="8" custScaleX="2820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DBD34DC-5C51-4472-862F-ED723C62616C}" type="pres">
      <dgm:prSet presAssocID="{8C165039-EE45-4A62-9861-8A78FA4167FC}" presName="descendantText" presStyleLbl="alignAccFollowNode1" presStyleIdx="0" presStyleCnt="7" custScaleX="1300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0979DAA-6C2A-4B17-863E-3939B79E4173}" type="pres">
      <dgm:prSet presAssocID="{7EDE6E7E-1300-4433-8E2A-71770261097E}" presName="sp" presStyleCnt="0"/>
      <dgm:spPr/>
    </dgm:pt>
    <dgm:pt modelId="{CB14E3B3-E18E-4267-A7D2-2D5152295B8D}" type="pres">
      <dgm:prSet presAssocID="{A2F92D28-A672-481E-9678-4D27C6073956}" presName="linNode" presStyleCnt="0"/>
      <dgm:spPr/>
    </dgm:pt>
    <dgm:pt modelId="{EFD807AB-48B5-4A77-99EA-1580474A200E}" type="pres">
      <dgm:prSet presAssocID="{A2F92D28-A672-481E-9678-4D27C6073956}" presName="parentText" presStyleLbl="node1" presStyleIdx="1" presStyleCnt="8" custScaleX="2820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F968C16-7484-47C6-BAE7-17F36E4E9005}" type="pres">
      <dgm:prSet presAssocID="{A2F92D28-A672-481E-9678-4D27C6073956}" presName="descendantText" presStyleLbl="alignAccFollowNode1" presStyleIdx="1" presStyleCnt="7" custScaleX="1300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0622A5C-CFF5-4240-9CB8-69409C67869B}" type="pres">
      <dgm:prSet presAssocID="{585B36F6-FF79-4846-ACE0-5CFB40AAC943}" presName="sp" presStyleCnt="0"/>
      <dgm:spPr/>
    </dgm:pt>
    <dgm:pt modelId="{BD11FBC8-CDE6-47CA-B7EA-18E65BA95CE3}" type="pres">
      <dgm:prSet presAssocID="{98A17654-E656-489E-AAC9-E67B80F3F84C}" presName="linNode" presStyleCnt="0"/>
      <dgm:spPr/>
    </dgm:pt>
    <dgm:pt modelId="{2ABF2931-A491-4617-A98E-9FF3F0D29BD5}" type="pres">
      <dgm:prSet presAssocID="{98A17654-E656-489E-AAC9-E67B80F3F84C}" presName="parentText" presStyleLbl="node1" presStyleIdx="2" presStyleCnt="8" custScaleX="2820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0881E93-A880-4AF3-A8D8-451E7E455ECF}" type="pres">
      <dgm:prSet presAssocID="{98A17654-E656-489E-AAC9-E67B80F3F84C}" presName="descendantText" presStyleLbl="alignAccFollowNode1" presStyleIdx="2" presStyleCnt="7" custScaleX="1300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0597843-3CEF-41F8-A427-514EE1BFA7BB}" type="pres">
      <dgm:prSet presAssocID="{865423D5-9107-4BB8-AB37-6BB4D86271CC}" presName="sp" presStyleCnt="0"/>
      <dgm:spPr/>
    </dgm:pt>
    <dgm:pt modelId="{DBEC30EB-BF43-4914-BF3C-A2567599218A}" type="pres">
      <dgm:prSet presAssocID="{AFEF2244-F114-44C6-BFCB-28EA7C065313}" presName="linNode" presStyleCnt="0"/>
      <dgm:spPr/>
    </dgm:pt>
    <dgm:pt modelId="{62713CFE-9EE3-4754-845A-111A48389629}" type="pres">
      <dgm:prSet presAssocID="{AFEF2244-F114-44C6-BFCB-28EA7C065313}" presName="parentText" presStyleLbl="node1" presStyleIdx="3" presStyleCnt="8" custScaleX="2820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D4F6F03-1571-44BD-A66B-23D9B6CA33C1}" type="pres">
      <dgm:prSet presAssocID="{AFEF2244-F114-44C6-BFCB-28EA7C065313}" presName="descendantText" presStyleLbl="alignAccFollowNode1" presStyleIdx="3" presStyleCnt="7" custScaleX="1300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56C4570-16EB-44DD-B756-31A544C53516}" type="pres">
      <dgm:prSet presAssocID="{B65F76DE-48A0-43EE-AE07-DA29C96678B1}" presName="sp" presStyleCnt="0"/>
      <dgm:spPr/>
    </dgm:pt>
    <dgm:pt modelId="{2C016A37-3F9D-4D3E-8377-E89E9AC7DF0B}" type="pres">
      <dgm:prSet presAssocID="{8FEBD39A-9477-4829-83C5-3C9F6434CCEC}" presName="linNode" presStyleCnt="0"/>
      <dgm:spPr/>
    </dgm:pt>
    <dgm:pt modelId="{4B47EA8D-750C-48FB-B6E6-21D95D5D3BA1}" type="pres">
      <dgm:prSet presAssocID="{8FEBD39A-9477-4829-83C5-3C9F6434CCEC}" presName="parentText" presStyleLbl="node1" presStyleIdx="4" presStyleCnt="8" custScaleX="2820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D15BA38-8360-4CEA-9DC4-D52C8A547B41}" type="pres">
      <dgm:prSet presAssocID="{8FEBD39A-9477-4829-83C5-3C9F6434CCEC}" presName="descendantText" presStyleLbl="alignAccFollowNode1" presStyleIdx="4" presStyleCnt="7" custScaleX="1300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82A0259-281E-4021-B8C8-216691A129D3}" type="pres">
      <dgm:prSet presAssocID="{7D65DD7C-48B1-44F3-86C6-583C487C5DCB}" presName="sp" presStyleCnt="0"/>
      <dgm:spPr/>
    </dgm:pt>
    <dgm:pt modelId="{C2A594A6-F764-4433-A0EF-47D4C1F74E3B}" type="pres">
      <dgm:prSet presAssocID="{2596BDFC-6692-4EA9-B3DA-40D94FD95D10}" presName="linNode" presStyleCnt="0"/>
      <dgm:spPr/>
    </dgm:pt>
    <dgm:pt modelId="{D090F1D2-F8B3-4E32-A6C4-8061E46C581B}" type="pres">
      <dgm:prSet presAssocID="{2596BDFC-6692-4EA9-B3DA-40D94FD95D10}" presName="parentText" presStyleLbl="node1" presStyleIdx="5" presStyleCnt="8" custScaleX="2820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5D31094-B21B-42D5-80E3-85D894524A93}" type="pres">
      <dgm:prSet presAssocID="{2596BDFC-6692-4EA9-B3DA-40D94FD95D10}" presName="descendantText" presStyleLbl="alignAccFollowNode1" presStyleIdx="5" presStyleCnt="7" custScaleX="1300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8EB9CB6-B087-4FF1-9E5F-0262293F73A4}" type="pres">
      <dgm:prSet presAssocID="{FE9C77D2-6068-488C-9589-1559694B9E5D}" presName="sp" presStyleCnt="0"/>
      <dgm:spPr/>
    </dgm:pt>
    <dgm:pt modelId="{37283E6B-5B42-4545-9471-B231D8F4CCBA}" type="pres">
      <dgm:prSet presAssocID="{A0935CF1-06C7-4059-A0FC-C09A22A16C7F}" presName="linNode" presStyleCnt="0"/>
      <dgm:spPr/>
    </dgm:pt>
    <dgm:pt modelId="{3E9293F9-8883-476A-AE9A-38C9B96BE85D}" type="pres">
      <dgm:prSet presAssocID="{A0935CF1-06C7-4059-A0FC-C09A22A16C7F}" presName="parentText" presStyleLbl="node1" presStyleIdx="6" presStyleCnt="8" custScaleX="2820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14F90B1-7F22-4F50-B16F-014234446DBE}" type="pres">
      <dgm:prSet presAssocID="{A0935CF1-06C7-4059-A0FC-C09A22A16C7F}" presName="descendantText" presStyleLbl="alignAccFollowNode1" presStyleIdx="6" presStyleCnt="7" custScaleX="1300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6A156C2-3008-4584-B5AB-ED9F1855F72F}" type="pres">
      <dgm:prSet presAssocID="{A10DC4E1-8623-4452-9C48-69D5745EBA86}" presName="sp" presStyleCnt="0"/>
      <dgm:spPr/>
    </dgm:pt>
    <dgm:pt modelId="{F64462F4-4B79-41D8-9A70-6ADF2979A4EA}" type="pres">
      <dgm:prSet presAssocID="{56409DB3-CC08-4D57-B8C2-4013EB2DD301}" presName="linNode" presStyleCnt="0"/>
      <dgm:spPr/>
    </dgm:pt>
    <dgm:pt modelId="{964CDE91-D88D-4225-AD43-472A00109BB0}" type="pres">
      <dgm:prSet presAssocID="{56409DB3-CC08-4D57-B8C2-4013EB2DD301}" presName="parentText" presStyleLbl="node1" presStyleIdx="7" presStyleCnt="8" custScaleX="2820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91BFBF2-B881-4FCC-9196-B5A291137C69}" type="presOf" srcId="{56409DB3-CC08-4D57-B8C2-4013EB2DD301}" destId="{964CDE91-D88D-4225-AD43-472A00109BB0}" srcOrd="0" destOrd="0" presId="urn:microsoft.com/office/officeart/2005/8/layout/vList5"/>
    <dgm:cxn modelId="{FE039301-BB1F-482F-9CA6-1FB664506C4A}" srcId="{D16839D7-6754-4B0A-B660-B915C5027724}" destId="{A2F92D28-A672-481E-9678-4D27C6073956}" srcOrd="1" destOrd="0" parTransId="{A46083DF-5DCB-4D67-842F-891220BF55FD}" sibTransId="{585B36F6-FF79-4846-ACE0-5CFB40AAC943}"/>
    <dgm:cxn modelId="{B663049F-03D9-48C7-82DE-D12BCE036857}" srcId="{D16839D7-6754-4B0A-B660-B915C5027724}" destId="{8C165039-EE45-4A62-9861-8A78FA4167FC}" srcOrd="0" destOrd="0" parTransId="{2EC6DC09-109D-4994-A88D-61F24DE51E46}" sibTransId="{7EDE6E7E-1300-4433-8E2A-71770261097E}"/>
    <dgm:cxn modelId="{A0E343A2-8927-48CA-9381-EA8FAB959E07}" type="presOf" srcId="{7071C7DE-6C33-48CF-B608-E68AF5545FFE}" destId="{6DBD34DC-5C51-4472-862F-ED723C62616C}" srcOrd="0" destOrd="0" presId="urn:microsoft.com/office/officeart/2005/8/layout/vList5"/>
    <dgm:cxn modelId="{84E32117-11C9-4D5C-8E58-57585084CFA4}" type="presOf" srcId="{054D9726-29E8-4377-A868-07155B7828E7}" destId="{4D4F6F03-1571-44BD-A66B-23D9B6CA33C1}" srcOrd="0" destOrd="0" presId="urn:microsoft.com/office/officeart/2005/8/layout/vList5"/>
    <dgm:cxn modelId="{E2DC9EE9-4482-41C8-8C04-5F20C4722CEF}" type="presOf" srcId="{98A17654-E656-489E-AAC9-E67B80F3F84C}" destId="{2ABF2931-A491-4617-A98E-9FF3F0D29BD5}" srcOrd="0" destOrd="0" presId="urn:microsoft.com/office/officeart/2005/8/layout/vList5"/>
    <dgm:cxn modelId="{A4BAC05E-29B6-4943-A901-83EE951D40FE}" srcId="{98A17654-E656-489E-AAC9-E67B80F3F84C}" destId="{F09F5F00-A4FA-4B4D-ACB1-4261BAF04605}" srcOrd="0" destOrd="0" parTransId="{68C11064-1FCF-48F5-82A4-5B026866D986}" sibTransId="{59DD3FF0-0AB3-421F-9CF4-4DEE5234E392}"/>
    <dgm:cxn modelId="{5EA0EB67-08FB-4E4E-B4ED-DA09F1FEF4EA}" type="presOf" srcId="{EB74E717-9F95-4F3F-8EC3-6E743683924C}" destId="{5F968C16-7484-47C6-BAE7-17F36E4E9005}" srcOrd="0" destOrd="0" presId="urn:microsoft.com/office/officeart/2005/8/layout/vList5"/>
    <dgm:cxn modelId="{02677BC0-FED5-438A-AC9C-8ACDD7AD8216}" srcId="{A2F92D28-A672-481E-9678-4D27C6073956}" destId="{EB74E717-9F95-4F3F-8EC3-6E743683924C}" srcOrd="0" destOrd="0" parTransId="{2AB55A01-8EBF-437A-8B66-765561EF3CA9}" sibTransId="{D0F18EF2-0403-49A0-8021-D8C752630C89}"/>
    <dgm:cxn modelId="{546079C2-1D1B-4476-813C-AC98309ACDE9}" srcId="{2596BDFC-6692-4EA9-B3DA-40D94FD95D10}" destId="{D1709BF1-B36E-477E-B7B3-DB4CCC47F9DC}" srcOrd="0" destOrd="0" parTransId="{D9297085-6211-4B1F-82C0-04C32F44C332}" sibTransId="{1607B9DF-B6B3-46A6-B1DF-42E20970B2F4}"/>
    <dgm:cxn modelId="{DD94B3FA-AF12-432F-BAC9-9C5E455CBA07}" type="presOf" srcId="{C59E822B-9116-4224-B2AD-A52DDE7E4C02}" destId="{BD15BA38-8360-4CEA-9DC4-D52C8A547B41}" srcOrd="0" destOrd="0" presId="urn:microsoft.com/office/officeart/2005/8/layout/vList5"/>
    <dgm:cxn modelId="{300BA4B2-3912-4F26-8346-6453C293AFE2}" srcId="{AFEF2244-F114-44C6-BFCB-28EA7C065313}" destId="{054D9726-29E8-4377-A868-07155B7828E7}" srcOrd="0" destOrd="0" parTransId="{8228A5D2-D169-4F3B-8464-7B18DF4245C3}" sibTransId="{7DD9CB93-2217-4B22-A415-1B43BB330602}"/>
    <dgm:cxn modelId="{397E6FA5-E555-45E4-B5E5-ED0A82F547D0}" type="presOf" srcId="{8FEBD39A-9477-4829-83C5-3C9F6434CCEC}" destId="{4B47EA8D-750C-48FB-B6E6-21D95D5D3BA1}" srcOrd="0" destOrd="0" presId="urn:microsoft.com/office/officeart/2005/8/layout/vList5"/>
    <dgm:cxn modelId="{AB625752-D274-4939-9592-ED5A1794EE84}" srcId="{D16839D7-6754-4B0A-B660-B915C5027724}" destId="{2596BDFC-6692-4EA9-B3DA-40D94FD95D10}" srcOrd="5" destOrd="0" parTransId="{25861F55-C55D-4F1C-963F-155D3162DF4A}" sibTransId="{FE9C77D2-6068-488C-9589-1559694B9E5D}"/>
    <dgm:cxn modelId="{1BA6E2BD-502A-4681-8421-30795A8F5433}" type="presOf" srcId="{F09F5F00-A4FA-4B4D-ACB1-4261BAF04605}" destId="{20881E93-A880-4AF3-A8D8-451E7E455ECF}" srcOrd="0" destOrd="0" presId="urn:microsoft.com/office/officeart/2005/8/layout/vList5"/>
    <dgm:cxn modelId="{03650519-7EA7-4EB7-AE2D-C76F97E25312}" srcId="{D16839D7-6754-4B0A-B660-B915C5027724}" destId="{A0935CF1-06C7-4059-A0FC-C09A22A16C7F}" srcOrd="6" destOrd="0" parTransId="{4D50FA20-E248-4E87-9807-3B9D8619996A}" sibTransId="{A10DC4E1-8623-4452-9C48-69D5745EBA86}"/>
    <dgm:cxn modelId="{CCF78015-9E1B-425B-9B22-C4AD51B67F4B}" type="presOf" srcId="{AFEF2244-F114-44C6-BFCB-28EA7C065313}" destId="{62713CFE-9EE3-4754-845A-111A48389629}" srcOrd="0" destOrd="0" presId="urn:microsoft.com/office/officeart/2005/8/layout/vList5"/>
    <dgm:cxn modelId="{3A1B4C12-A9B8-4105-B4AB-41EC06FFC4FA}" type="presOf" srcId="{2596BDFC-6692-4EA9-B3DA-40D94FD95D10}" destId="{D090F1D2-F8B3-4E32-A6C4-8061E46C581B}" srcOrd="0" destOrd="0" presId="urn:microsoft.com/office/officeart/2005/8/layout/vList5"/>
    <dgm:cxn modelId="{4AF1418F-2BB9-490F-B3E4-64D4F7D36911}" type="presOf" srcId="{D16839D7-6754-4B0A-B660-B915C5027724}" destId="{FE7D4E11-CEB3-4BAA-A666-8F8441ACF143}" srcOrd="0" destOrd="0" presId="urn:microsoft.com/office/officeart/2005/8/layout/vList5"/>
    <dgm:cxn modelId="{B387C958-68E4-4A7D-9C15-7037AB6E6DEA}" srcId="{8C165039-EE45-4A62-9861-8A78FA4167FC}" destId="{7071C7DE-6C33-48CF-B608-E68AF5545FFE}" srcOrd="0" destOrd="0" parTransId="{3CEF4FDB-1B8D-4673-B3DA-164E2C9F6670}" sibTransId="{B47D9167-9CD1-428A-8459-3E8BD7671F6C}"/>
    <dgm:cxn modelId="{B042EDB6-AF2D-4DA7-B89D-05DAC47F6666}" srcId="{D16839D7-6754-4B0A-B660-B915C5027724}" destId="{98A17654-E656-489E-AAC9-E67B80F3F84C}" srcOrd="2" destOrd="0" parTransId="{B41F8EA5-EA6C-4071-9DBF-77D96FA4E941}" sibTransId="{865423D5-9107-4BB8-AB37-6BB4D86271CC}"/>
    <dgm:cxn modelId="{CF0D2EE9-8EE5-4966-BB3D-34DF7768BBFA}" type="presOf" srcId="{A0935CF1-06C7-4059-A0FC-C09A22A16C7F}" destId="{3E9293F9-8883-476A-AE9A-38C9B96BE85D}" srcOrd="0" destOrd="0" presId="urn:microsoft.com/office/officeart/2005/8/layout/vList5"/>
    <dgm:cxn modelId="{88526B23-B241-415C-877D-CDED475E9169}" srcId="{8FEBD39A-9477-4829-83C5-3C9F6434CCEC}" destId="{C59E822B-9116-4224-B2AD-A52DDE7E4C02}" srcOrd="0" destOrd="0" parTransId="{73C79760-363E-4A09-ADCD-9367EABCE0DD}" sibTransId="{CB719CCF-E818-4A5C-B9DD-47DBE4B1526B}"/>
    <dgm:cxn modelId="{5A0F2C7F-FAB3-4E36-A270-6E773DFF3943}" srcId="{D16839D7-6754-4B0A-B660-B915C5027724}" destId="{56409DB3-CC08-4D57-B8C2-4013EB2DD301}" srcOrd="7" destOrd="0" parTransId="{7F716F5C-2563-4824-B3BB-CA42B09005E0}" sibTransId="{792D38A3-A8EF-4E41-8643-48F7B5B60A23}"/>
    <dgm:cxn modelId="{0D943467-E158-426E-A44D-37FDF546FEC4}" type="presOf" srcId="{A2F92D28-A672-481E-9678-4D27C6073956}" destId="{EFD807AB-48B5-4A77-99EA-1580474A200E}" srcOrd="0" destOrd="0" presId="urn:microsoft.com/office/officeart/2005/8/layout/vList5"/>
    <dgm:cxn modelId="{99403272-A586-4A86-8A80-34C0FC951B10}" type="presOf" srcId="{4C11955C-6895-4F88-A413-68EDFF33AFBC}" destId="{114F90B1-7F22-4F50-B16F-014234446DBE}" srcOrd="0" destOrd="0" presId="urn:microsoft.com/office/officeart/2005/8/layout/vList5"/>
    <dgm:cxn modelId="{399BEF5A-DA80-4395-BFD3-D7CE713223A1}" srcId="{D16839D7-6754-4B0A-B660-B915C5027724}" destId="{8FEBD39A-9477-4829-83C5-3C9F6434CCEC}" srcOrd="4" destOrd="0" parTransId="{DDCBCCB7-831E-4262-8958-6AA6CA975052}" sibTransId="{7D65DD7C-48B1-44F3-86C6-583C487C5DCB}"/>
    <dgm:cxn modelId="{55CE12B3-28CC-4EC5-B948-3B7EECCBE274}" type="presOf" srcId="{8C165039-EE45-4A62-9861-8A78FA4167FC}" destId="{5780AACD-925D-496C-A75C-8DEC06766A6D}" srcOrd="0" destOrd="0" presId="urn:microsoft.com/office/officeart/2005/8/layout/vList5"/>
    <dgm:cxn modelId="{EAB30C78-0944-49B7-9D75-AEACD14B1278}" srcId="{A0935CF1-06C7-4059-A0FC-C09A22A16C7F}" destId="{4C11955C-6895-4F88-A413-68EDFF33AFBC}" srcOrd="0" destOrd="0" parTransId="{B1B2293A-F412-4F1C-8BB5-972E157A1F83}" sibTransId="{23790484-A927-4AA6-B262-2F479D2F42F5}"/>
    <dgm:cxn modelId="{30E38FD7-6354-4F50-A00A-6FC0ACB64983}" srcId="{D16839D7-6754-4B0A-B660-B915C5027724}" destId="{AFEF2244-F114-44C6-BFCB-28EA7C065313}" srcOrd="3" destOrd="0" parTransId="{7CF0D586-7068-456D-A3F5-E71C1544B25C}" sibTransId="{B65F76DE-48A0-43EE-AE07-DA29C96678B1}"/>
    <dgm:cxn modelId="{DDB72862-9541-4B0E-8F8B-15863DD58B4C}" type="presOf" srcId="{D1709BF1-B36E-477E-B7B3-DB4CCC47F9DC}" destId="{D5D31094-B21B-42D5-80E3-85D894524A93}" srcOrd="0" destOrd="0" presId="urn:microsoft.com/office/officeart/2005/8/layout/vList5"/>
    <dgm:cxn modelId="{4F24D9E4-2661-4EA8-9B11-4C84965E4AC8}" type="presParOf" srcId="{FE7D4E11-CEB3-4BAA-A666-8F8441ACF143}" destId="{69E3F813-575F-442F-B584-4199E268D8BB}" srcOrd="0" destOrd="0" presId="urn:microsoft.com/office/officeart/2005/8/layout/vList5"/>
    <dgm:cxn modelId="{D5315345-64E6-41D7-8952-DC3910D03008}" type="presParOf" srcId="{69E3F813-575F-442F-B584-4199E268D8BB}" destId="{5780AACD-925D-496C-A75C-8DEC06766A6D}" srcOrd="0" destOrd="0" presId="urn:microsoft.com/office/officeart/2005/8/layout/vList5"/>
    <dgm:cxn modelId="{C3172560-D671-4C88-9E4B-3E15A2530026}" type="presParOf" srcId="{69E3F813-575F-442F-B584-4199E268D8BB}" destId="{6DBD34DC-5C51-4472-862F-ED723C62616C}" srcOrd="1" destOrd="0" presId="urn:microsoft.com/office/officeart/2005/8/layout/vList5"/>
    <dgm:cxn modelId="{CA479037-56AD-4B00-919D-70E729DFEF46}" type="presParOf" srcId="{FE7D4E11-CEB3-4BAA-A666-8F8441ACF143}" destId="{60979DAA-6C2A-4B17-863E-3939B79E4173}" srcOrd="1" destOrd="0" presId="urn:microsoft.com/office/officeart/2005/8/layout/vList5"/>
    <dgm:cxn modelId="{FE82F342-9C7B-4D51-AD12-D6B29FFF690B}" type="presParOf" srcId="{FE7D4E11-CEB3-4BAA-A666-8F8441ACF143}" destId="{CB14E3B3-E18E-4267-A7D2-2D5152295B8D}" srcOrd="2" destOrd="0" presId="urn:microsoft.com/office/officeart/2005/8/layout/vList5"/>
    <dgm:cxn modelId="{C02409B2-CF7C-4D5E-B5C4-872FDBE98E3D}" type="presParOf" srcId="{CB14E3B3-E18E-4267-A7D2-2D5152295B8D}" destId="{EFD807AB-48B5-4A77-99EA-1580474A200E}" srcOrd="0" destOrd="0" presId="urn:microsoft.com/office/officeart/2005/8/layout/vList5"/>
    <dgm:cxn modelId="{244386A7-3229-4851-BE39-ADE77583BFDB}" type="presParOf" srcId="{CB14E3B3-E18E-4267-A7D2-2D5152295B8D}" destId="{5F968C16-7484-47C6-BAE7-17F36E4E9005}" srcOrd="1" destOrd="0" presId="urn:microsoft.com/office/officeart/2005/8/layout/vList5"/>
    <dgm:cxn modelId="{A5A6CBD4-3874-4664-B4F6-EBBA359E371A}" type="presParOf" srcId="{FE7D4E11-CEB3-4BAA-A666-8F8441ACF143}" destId="{00622A5C-CFF5-4240-9CB8-69409C67869B}" srcOrd="3" destOrd="0" presId="urn:microsoft.com/office/officeart/2005/8/layout/vList5"/>
    <dgm:cxn modelId="{4E5D2558-0AF3-445D-998A-BD01743BDAA5}" type="presParOf" srcId="{FE7D4E11-CEB3-4BAA-A666-8F8441ACF143}" destId="{BD11FBC8-CDE6-47CA-B7EA-18E65BA95CE3}" srcOrd="4" destOrd="0" presId="urn:microsoft.com/office/officeart/2005/8/layout/vList5"/>
    <dgm:cxn modelId="{D85A9AED-02CE-4A4C-977A-FBADE9DA93BD}" type="presParOf" srcId="{BD11FBC8-CDE6-47CA-B7EA-18E65BA95CE3}" destId="{2ABF2931-A491-4617-A98E-9FF3F0D29BD5}" srcOrd="0" destOrd="0" presId="urn:microsoft.com/office/officeart/2005/8/layout/vList5"/>
    <dgm:cxn modelId="{18CA0B09-9E31-4E52-A4E9-A8CFBD463DA4}" type="presParOf" srcId="{BD11FBC8-CDE6-47CA-B7EA-18E65BA95CE3}" destId="{20881E93-A880-4AF3-A8D8-451E7E455ECF}" srcOrd="1" destOrd="0" presId="urn:microsoft.com/office/officeart/2005/8/layout/vList5"/>
    <dgm:cxn modelId="{C643CF79-0CDC-4AA8-8E77-F51F9AAA6502}" type="presParOf" srcId="{FE7D4E11-CEB3-4BAA-A666-8F8441ACF143}" destId="{A0597843-3CEF-41F8-A427-514EE1BFA7BB}" srcOrd="5" destOrd="0" presId="urn:microsoft.com/office/officeart/2005/8/layout/vList5"/>
    <dgm:cxn modelId="{97A7388D-E027-439C-AD4B-E8E5A4A7526E}" type="presParOf" srcId="{FE7D4E11-CEB3-4BAA-A666-8F8441ACF143}" destId="{DBEC30EB-BF43-4914-BF3C-A2567599218A}" srcOrd="6" destOrd="0" presId="urn:microsoft.com/office/officeart/2005/8/layout/vList5"/>
    <dgm:cxn modelId="{EEC4871D-8C60-47E4-A0A3-22F38F9B7C50}" type="presParOf" srcId="{DBEC30EB-BF43-4914-BF3C-A2567599218A}" destId="{62713CFE-9EE3-4754-845A-111A48389629}" srcOrd="0" destOrd="0" presId="urn:microsoft.com/office/officeart/2005/8/layout/vList5"/>
    <dgm:cxn modelId="{C9D405F3-2CDF-4B55-8AA9-5C208BA8DBD3}" type="presParOf" srcId="{DBEC30EB-BF43-4914-BF3C-A2567599218A}" destId="{4D4F6F03-1571-44BD-A66B-23D9B6CA33C1}" srcOrd="1" destOrd="0" presId="urn:microsoft.com/office/officeart/2005/8/layout/vList5"/>
    <dgm:cxn modelId="{CBE603F6-C9DC-41CA-8B9D-4747B99BD19D}" type="presParOf" srcId="{FE7D4E11-CEB3-4BAA-A666-8F8441ACF143}" destId="{956C4570-16EB-44DD-B756-31A544C53516}" srcOrd="7" destOrd="0" presId="urn:microsoft.com/office/officeart/2005/8/layout/vList5"/>
    <dgm:cxn modelId="{B6EC9C58-E788-4A73-A654-071471E5DA1D}" type="presParOf" srcId="{FE7D4E11-CEB3-4BAA-A666-8F8441ACF143}" destId="{2C016A37-3F9D-4D3E-8377-E89E9AC7DF0B}" srcOrd="8" destOrd="0" presId="urn:microsoft.com/office/officeart/2005/8/layout/vList5"/>
    <dgm:cxn modelId="{F7FFFE94-E289-427F-9651-05D52C24AED6}" type="presParOf" srcId="{2C016A37-3F9D-4D3E-8377-E89E9AC7DF0B}" destId="{4B47EA8D-750C-48FB-B6E6-21D95D5D3BA1}" srcOrd="0" destOrd="0" presId="urn:microsoft.com/office/officeart/2005/8/layout/vList5"/>
    <dgm:cxn modelId="{68E3DA55-6AE6-4B19-B6F9-D09BEA029C4E}" type="presParOf" srcId="{2C016A37-3F9D-4D3E-8377-E89E9AC7DF0B}" destId="{BD15BA38-8360-4CEA-9DC4-D52C8A547B41}" srcOrd="1" destOrd="0" presId="urn:microsoft.com/office/officeart/2005/8/layout/vList5"/>
    <dgm:cxn modelId="{62396E03-F981-49B6-BFDF-5DF9E2F8AA7B}" type="presParOf" srcId="{FE7D4E11-CEB3-4BAA-A666-8F8441ACF143}" destId="{D82A0259-281E-4021-B8C8-216691A129D3}" srcOrd="9" destOrd="0" presId="urn:microsoft.com/office/officeart/2005/8/layout/vList5"/>
    <dgm:cxn modelId="{675E2DEF-EF99-41DF-97A3-3FB21358F8DE}" type="presParOf" srcId="{FE7D4E11-CEB3-4BAA-A666-8F8441ACF143}" destId="{C2A594A6-F764-4433-A0EF-47D4C1F74E3B}" srcOrd="10" destOrd="0" presId="urn:microsoft.com/office/officeart/2005/8/layout/vList5"/>
    <dgm:cxn modelId="{0B22D55F-89D2-4E2E-8B37-D6C5082ABB9E}" type="presParOf" srcId="{C2A594A6-F764-4433-A0EF-47D4C1F74E3B}" destId="{D090F1D2-F8B3-4E32-A6C4-8061E46C581B}" srcOrd="0" destOrd="0" presId="urn:microsoft.com/office/officeart/2005/8/layout/vList5"/>
    <dgm:cxn modelId="{17D02F9C-C591-44A0-A8D9-498F8E38E574}" type="presParOf" srcId="{C2A594A6-F764-4433-A0EF-47D4C1F74E3B}" destId="{D5D31094-B21B-42D5-80E3-85D894524A93}" srcOrd="1" destOrd="0" presId="urn:microsoft.com/office/officeart/2005/8/layout/vList5"/>
    <dgm:cxn modelId="{7C0D983A-3401-4F34-8F45-9C0D3E7C7426}" type="presParOf" srcId="{FE7D4E11-CEB3-4BAA-A666-8F8441ACF143}" destId="{58EB9CB6-B087-4FF1-9E5F-0262293F73A4}" srcOrd="11" destOrd="0" presId="urn:microsoft.com/office/officeart/2005/8/layout/vList5"/>
    <dgm:cxn modelId="{73A47CE6-F0FD-46BC-B1C5-DDB947DC9208}" type="presParOf" srcId="{FE7D4E11-CEB3-4BAA-A666-8F8441ACF143}" destId="{37283E6B-5B42-4545-9471-B231D8F4CCBA}" srcOrd="12" destOrd="0" presId="urn:microsoft.com/office/officeart/2005/8/layout/vList5"/>
    <dgm:cxn modelId="{9741A924-DB30-4D39-BCBB-2ED78ED0A872}" type="presParOf" srcId="{37283E6B-5B42-4545-9471-B231D8F4CCBA}" destId="{3E9293F9-8883-476A-AE9A-38C9B96BE85D}" srcOrd="0" destOrd="0" presId="urn:microsoft.com/office/officeart/2005/8/layout/vList5"/>
    <dgm:cxn modelId="{C7C8ED1F-F941-4490-83EB-8690D099FEDA}" type="presParOf" srcId="{37283E6B-5B42-4545-9471-B231D8F4CCBA}" destId="{114F90B1-7F22-4F50-B16F-014234446DBE}" srcOrd="1" destOrd="0" presId="urn:microsoft.com/office/officeart/2005/8/layout/vList5"/>
    <dgm:cxn modelId="{E77C4DD2-4EB8-4235-A972-BA8A30A13929}" type="presParOf" srcId="{FE7D4E11-CEB3-4BAA-A666-8F8441ACF143}" destId="{56A156C2-3008-4584-B5AB-ED9F1855F72F}" srcOrd="13" destOrd="0" presId="urn:microsoft.com/office/officeart/2005/8/layout/vList5"/>
    <dgm:cxn modelId="{F42EBD78-940C-4C7B-82AB-025F0ED1DD4C}" type="presParOf" srcId="{FE7D4E11-CEB3-4BAA-A666-8F8441ACF143}" destId="{F64462F4-4B79-41D8-9A70-6ADF2979A4EA}" srcOrd="14" destOrd="0" presId="urn:microsoft.com/office/officeart/2005/8/layout/vList5"/>
    <dgm:cxn modelId="{E14BB017-D4AC-445C-8647-3C9D97429970}" type="presParOf" srcId="{F64462F4-4B79-41D8-9A70-6ADF2979A4EA}" destId="{964CDE91-D88D-4225-AD43-472A00109BB0}" srcOrd="0" destOrd="0" presId="urn:microsoft.com/office/officeart/2005/8/layout/vList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10509F-8276-4FC3-BB70-CBE7599FB17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21DB4CD-3559-4BE3-93EA-5D9D5B06B6AC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600" b="1" dirty="0" smtClean="0">
              <a:solidFill>
                <a:srgbClr val="000066"/>
              </a:solidFill>
            </a:rPr>
            <a:t>5.531</a:t>
          </a:r>
          <a:endParaRPr lang="pt-BR" sz="1600" b="1" dirty="0">
            <a:solidFill>
              <a:srgbClr val="000066"/>
            </a:solidFill>
          </a:endParaRPr>
        </a:p>
      </dgm:t>
    </dgm:pt>
    <dgm:pt modelId="{FE985D0A-95F3-4589-A00D-DF10CCEF00A5}" type="parTrans" cxnId="{B3DD9DA7-DF68-42BE-8BB8-2E548ADB56A8}">
      <dgm:prSet/>
      <dgm:spPr/>
      <dgm:t>
        <a:bodyPr/>
        <a:lstStyle/>
        <a:p>
          <a:endParaRPr lang="pt-BR"/>
        </a:p>
      </dgm:t>
    </dgm:pt>
    <dgm:pt modelId="{EDE26434-C3AB-4623-8BAC-884887574946}" type="sibTrans" cxnId="{B3DD9DA7-DF68-42BE-8BB8-2E548ADB56A8}">
      <dgm:prSet/>
      <dgm:spPr/>
      <dgm:t>
        <a:bodyPr/>
        <a:lstStyle/>
        <a:p>
          <a:endParaRPr lang="pt-BR"/>
        </a:p>
      </dgm:t>
    </dgm:pt>
    <dgm:pt modelId="{51486F32-67B1-4F70-ACB5-F9F27F896F74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pt-BR" sz="1600" dirty="0">
              <a:solidFill>
                <a:srgbClr val="000066"/>
              </a:solidFill>
              <a:latin typeface="+mn-lt"/>
              <a:ea typeface="Calibri"/>
              <a:cs typeface="Arial" pitchFamily="34" charset="0"/>
            </a:rPr>
            <a:t>Atendimento Médico</a:t>
          </a:r>
          <a:r>
            <a:rPr lang="pt-BR" sz="1600" dirty="0">
              <a:solidFill>
                <a:srgbClr val="000066"/>
              </a:solidFill>
              <a:latin typeface="Arial" pitchFamily="34" charset="0"/>
              <a:ea typeface="Calibri"/>
              <a:cs typeface="Arial" pitchFamily="34" charset="0"/>
            </a:rPr>
            <a:t>	</a:t>
          </a:r>
          <a:endParaRPr lang="pt-BR" sz="1600" dirty="0">
            <a:solidFill>
              <a:srgbClr val="000066"/>
            </a:solidFill>
          </a:endParaRPr>
        </a:p>
      </dgm:t>
    </dgm:pt>
    <dgm:pt modelId="{52B05440-CB97-452E-83E8-7912F065700A}" type="parTrans" cxnId="{5442340D-0662-414A-AC88-72896FD0441E}">
      <dgm:prSet/>
      <dgm:spPr/>
      <dgm:t>
        <a:bodyPr/>
        <a:lstStyle/>
        <a:p>
          <a:endParaRPr lang="pt-BR"/>
        </a:p>
      </dgm:t>
    </dgm:pt>
    <dgm:pt modelId="{8037A17E-E063-4338-A0CF-723697C2639F}" type="sibTrans" cxnId="{5442340D-0662-414A-AC88-72896FD0441E}">
      <dgm:prSet/>
      <dgm:spPr/>
      <dgm:t>
        <a:bodyPr/>
        <a:lstStyle/>
        <a:p>
          <a:endParaRPr lang="pt-BR"/>
        </a:p>
      </dgm:t>
    </dgm:pt>
    <dgm:pt modelId="{669DC77F-F995-45A8-BF6D-6925DBA8DA1E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600" b="1" dirty="0" smtClean="0">
              <a:solidFill>
                <a:srgbClr val="000066"/>
              </a:solidFill>
            </a:rPr>
            <a:t>94</a:t>
          </a:r>
          <a:endParaRPr lang="pt-BR" sz="1600" b="1" dirty="0">
            <a:solidFill>
              <a:srgbClr val="000066"/>
            </a:solidFill>
          </a:endParaRPr>
        </a:p>
      </dgm:t>
    </dgm:pt>
    <dgm:pt modelId="{A9F95006-412B-4928-9A2C-FC9B65009731}" type="parTrans" cxnId="{2335BE22-E19A-48CE-9E87-BD91BE84B325}">
      <dgm:prSet/>
      <dgm:spPr/>
      <dgm:t>
        <a:bodyPr/>
        <a:lstStyle/>
        <a:p>
          <a:endParaRPr lang="pt-BR"/>
        </a:p>
      </dgm:t>
    </dgm:pt>
    <dgm:pt modelId="{6E56C99F-0ED9-41A6-A079-F3122B94FF6C}" type="sibTrans" cxnId="{2335BE22-E19A-48CE-9E87-BD91BE84B325}">
      <dgm:prSet/>
      <dgm:spPr/>
      <dgm:t>
        <a:bodyPr/>
        <a:lstStyle/>
        <a:p>
          <a:endParaRPr lang="pt-BR"/>
        </a:p>
      </dgm:t>
    </dgm:pt>
    <dgm:pt modelId="{3605E924-6C0E-4621-9AD4-6F9ED470A3DD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600" b="1" dirty="0" smtClean="0">
              <a:solidFill>
                <a:srgbClr val="000066"/>
              </a:solidFill>
            </a:rPr>
            <a:t>330</a:t>
          </a:r>
          <a:endParaRPr lang="pt-BR" sz="1600" b="1" dirty="0">
            <a:solidFill>
              <a:srgbClr val="000066"/>
            </a:solidFill>
          </a:endParaRPr>
        </a:p>
      </dgm:t>
    </dgm:pt>
    <dgm:pt modelId="{4AD89035-E040-447C-A7A5-0591166CB514}" type="parTrans" cxnId="{ECCCAF53-E253-4A46-9953-1C1BB359A7A9}">
      <dgm:prSet/>
      <dgm:spPr/>
      <dgm:t>
        <a:bodyPr/>
        <a:lstStyle/>
        <a:p>
          <a:endParaRPr lang="pt-BR"/>
        </a:p>
      </dgm:t>
    </dgm:pt>
    <dgm:pt modelId="{8095F7B7-3FA5-413A-830A-0F596BAC86F5}" type="sibTrans" cxnId="{ECCCAF53-E253-4A46-9953-1C1BB359A7A9}">
      <dgm:prSet/>
      <dgm:spPr/>
      <dgm:t>
        <a:bodyPr/>
        <a:lstStyle/>
        <a:p>
          <a:endParaRPr lang="pt-BR"/>
        </a:p>
      </dgm:t>
    </dgm:pt>
    <dgm:pt modelId="{FDD3D5B9-1940-4ECF-AFB4-32A878C7EE81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pt-BR" sz="1600" dirty="0">
              <a:solidFill>
                <a:srgbClr val="000066"/>
              </a:solidFill>
              <a:latin typeface="+mn-lt"/>
              <a:ea typeface="Calibri"/>
              <a:cs typeface="Arial" pitchFamily="34" charset="0"/>
            </a:rPr>
            <a:t>Exames Laboratoriais</a:t>
          </a:r>
          <a:endParaRPr lang="pt-BR" sz="1600" dirty="0">
            <a:solidFill>
              <a:srgbClr val="000066"/>
            </a:solidFill>
            <a:latin typeface="+mn-lt"/>
          </a:endParaRPr>
        </a:p>
      </dgm:t>
    </dgm:pt>
    <dgm:pt modelId="{7205811B-2CEE-4CFA-99A1-BFE8B72758B2}" type="parTrans" cxnId="{1617BAF0-ABFC-4197-A8AE-85299121E9B8}">
      <dgm:prSet/>
      <dgm:spPr/>
      <dgm:t>
        <a:bodyPr/>
        <a:lstStyle/>
        <a:p>
          <a:endParaRPr lang="pt-BR"/>
        </a:p>
      </dgm:t>
    </dgm:pt>
    <dgm:pt modelId="{62881768-0E56-4169-9BCB-4460C3A57AE6}" type="sibTrans" cxnId="{1617BAF0-ABFC-4197-A8AE-85299121E9B8}">
      <dgm:prSet/>
      <dgm:spPr/>
      <dgm:t>
        <a:bodyPr/>
        <a:lstStyle/>
        <a:p>
          <a:endParaRPr lang="pt-BR"/>
        </a:p>
      </dgm:t>
    </dgm:pt>
    <dgm:pt modelId="{326A357B-28B4-4043-9D88-F35F31B02EE7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600" b="1" dirty="0" smtClean="0">
              <a:solidFill>
                <a:srgbClr val="000066"/>
              </a:solidFill>
            </a:rPr>
            <a:t>682</a:t>
          </a:r>
          <a:endParaRPr lang="pt-BR" sz="1600" b="1" dirty="0">
            <a:solidFill>
              <a:srgbClr val="000066"/>
            </a:solidFill>
          </a:endParaRPr>
        </a:p>
      </dgm:t>
    </dgm:pt>
    <dgm:pt modelId="{371951AA-D8EC-4009-B99B-5128B0F2DE4F}" type="parTrans" cxnId="{9FDDDCF3-680C-42C9-B38F-2926D5BCB7DB}">
      <dgm:prSet/>
      <dgm:spPr/>
      <dgm:t>
        <a:bodyPr/>
        <a:lstStyle/>
        <a:p>
          <a:endParaRPr lang="pt-BR"/>
        </a:p>
      </dgm:t>
    </dgm:pt>
    <dgm:pt modelId="{FACD67B5-F877-4DFC-91E1-8824969FB893}" type="sibTrans" cxnId="{9FDDDCF3-680C-42C9-B38F-2926D5BCB7DB}">
      <dgm:prSet/>
      <dgm:spPr/>
      <dgm:t>
        <a:bodyPr/>
        <a:lstStyle/>
        <a:p>
          <a:endParaRPr lang="pt-BR"/>
        </a:p>
      </dgm:t>
    </dgm:pt>
    <dgm:pt modelId="{0554451D-8A86-4397-9646-9E29A960DFC4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pt-BR" sz="1600" dirty="0">
              <a:solidFill>
                <a:srgbClr val="000066"/>
              </a:solidFill>
              <a:latin typeface="+mn-lt"/>
              <a:ea typeface="Calibri"/>
              <a:cs typeface="Arial" pitchFamily="34" charset="0"/>
            </a:rPr>
            <a:t>Exames Radiológicos</a:t>
          </a:r>
          <a:endParaRPr lang="pt-BR" sz="1600" dirty="0">
            <a:solidFill>
              <a:srgbClr val="000066"/>
            </a:solidFill>
            <a:latin typeface="+mn-lt"/>
          </a:endParaRPr>
        </a:p>
      </dgm:t>
    </dgm:pt>
    <dgm:pt modelId="{AD0FF6D9-E558-43CD-957E-26D4962CE15D}" type="parTrans" cxnId="{EA1926DB-96F2-4570-A398-7B11177E0468}">
      <dgm:prSet/>
      <dgm:spPr/>
      <dgm:t>
        <a:bodyPr/>
        <a:lstStyle/>
        <a:p>
          <a:endParaRPr lang="pt-BR"/>
        </a:p>
      </dgm:t>
    </dgm:pt>
    <dgm:pt modelId="{0A9D98DE-E686-4A91-AB3D-3C3390A89A0A}" type="sibTrans" cxnId="{EA1926DB-96F2-4570-A398-7B11177E0468}">
      <dgm:prSet/>
      <dgm:spPr/>
      <dgm:t>
        <a:bodyPr/>
        <a:lstStyle/>
        <a:p>
          <a:endParaRPr lang="pt-BR"/>
        </a:p>
      </dgm:t>
    </dgm:pt>
    <dgm:pt modelId="{2B5EFDA8-A3C9-40E0-A6C8-2F5847D6ED95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600" b="1" dirty="0" smtClean="0">
              <a:solidFill>
                <a:srgbClr val="000066"/>
              </a:solidFill>
            </a:rPr>
            <a:t>1.182</a:t>
          </a:r>
          <a:endParaRPr lang="pt-BR" sz="1600" b="1" dirty="0">
            <a:solidFill>
              <a:srgbClr val="000066"/>
            </a:solidFill>
          </a:endParaRPr>
        </a:p>
      </dgm:t>
    </dgm:pt>
    <dgm:pt modelId="{6FFF67D7-4B1B-4FD8-B43F-9DED43E5E6C9}" type="parTrans" cxnId="{D71C6B32-C48C-4D28-8780-A1B0D3A36C35}">
      <dgm:prSet/>
      <dgm:spPr/>
      <dgm:t>
        <a:bodyPr/>
        <a:lstStyle/>
        <a:p>
          <a:endParaRPr lang="pt-BR"/>
        </a:p>
      </dgm:t>
    </dgm:pt>
    <dgm:pt modelId="{653C1965-2FA0-4303-AC63-8322EB18B7E6}" type="sibTrans" cxnId="{D71C6B32-C48C-4D28-8780-A1B0D3A36C35}">
      <dgm:prSet/>
      <dgm:spPr/>
      <dgm:t>
        <a:bodyPr/>
        <a:lstStyle/>
        <a:p>
          <a:endParaRPr lang="pt-BR"/>
        </a:p>
      </dgm:t>
    </dgm:pt>
    <dgm:pt modelId="{1035718F-BD77-437E-B0B7-6A4E1241FE7E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pt-BR" sz="1600" dirty="0">
              <a:solidFill>
                <a:srgbClr val="000066"/>
              </a:solidFill>
              <a:latin typeface="+mn-lt"/>
              <a:ea typeface="Calibri"/>
              <a:cs typeface="Arial" pitchFamily="34" charset="0"/>
            </a:rPr>
            <a:t>Classificação de Risco / Consulta de Enfermagem</a:t>
          </a:r>
          <a:endParaRPr lang="pt-BR" sz="1600" dirty="0">
            <a:solidFill>
              <a:srgbClr val="000066"/>
            </a:solidFill>
            <a:latin typeface="+mn-lt"/>
          </a:endParaRPr>
        </a:p>
      </dgm:t>
    </dgm:pt>
    <dgm:pt modelId="{5DECF647-1FBB-42AA-A512-3AF037A53164}" type="parTrans" cxnId="{B743DF1E-52A9-4EF3-9657-DE4DDE6FAB03}">
      <dgm:prSet/>
      <dgm:spPr/>
      <dgm:t>
        <a:bodyPr/>
        <a:lstStyle/>
        <a:p>
          <a:endParaRPr lang="pt-BR"/>
        </a:p>
      </dgm:t>
    </dgm:pt>
    <dgm:pt modelId="{3CB82802-411D-4B1F-94CB-C6EE116C02A5}" type="sibTrans" cxnId="{B743DF1E-52A9-4EF3-9657-DE4DDE6FAB03}">
      <dgm:prSet/>
      <dgm:spPr/>
      <dgm:t>
        <a:bodyPr/>
        <a:lstStyle/>
        <a:p>
          <a:endParaRPr lang="pt-BR"/>
        </a:p>
      </dgm:t>
    </dgm:pt>
    <dgm:pt modelId="{53BB60ED-0067-47DA-BDFE-5072FF0A8739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pt-BR" sz="1600" dirty="0">
              <a:solidFill>
                <a:srgbClr val="000066"/>
              </a:solidFill>
              <a:latin typeface="+mn-lt"/>
              <a:ea typeface="Calibri"/>
              <a:cs typeface="Arial" pitchFamily="34" charset="0"/>
            </a:rPr>
            <a:t>Transferências para HNSC</a:t>
          </a:r>
          <a:endParaRPr lang="pt-BR" sz="1600" dirty="0">
            <a:solidFill>
              <a:srgbClr val="000066"/>
            </a:solidFill>
            <a:latin typeface="+mn-lt"/>
          </a:endParaRPr>
        </a:p>
      </dgm:t>
    </dgm:pt>
    <dgm:pt modelId="{05A745A2-8999-43B0-B1CC-B2429FD33675}" type="parTrans" cxnId="{2C013725-EC79-4D99-A630-8F5E34C82497}">
      <dgm:prSet/>
      <dgm:spPr/>
      <dgm:t>
        <a:bodyPr/>
        <a:lstStyle/>
        <a:p>
          <a:endParaRPr lang="pt-BR"/>
        </a:p>
      </dgm:t>
    </dgm:pt>
    <dgm:pt modelId="{B00537E4-740B-4DD4-859F-6C29EED6C75B}" type="sibTrans" cxnId="{2C013725-EC79-4D99-A630-8F5E34C82497}">
      <dgm:prSet/>
      <dgm:spPr/>
      <dgm:t>
        <a:bodyPr/>
        <a:lstStyle/>
        <a:p>
          <a:endParaRPr lang="pt-BR"/>
        </a:p>
      </dgm:t>
    </dgm:pt>
    <dgm:pt modelId="{5265E8CD-DCDF-474C-AA63-3E05BA2AC97E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pt-BR" sz="1600" dirty="0">
              <a:solidFill>
                <a:srgbClr val="000066"/>
              </a:solidFill>
              <a:latin typeface="+mn-lt"/>
              <a:ea typeface="Calibri"/>
              <a:cs typeface="Arial" pitchFamily="34" charset="0"/>
            </a:rPr>
            <a:t>Imobilização Ortopédica</a:t>
          </a:r>
          <a:endParaRPr lang="pt-BR" sz="1600" dirty="0">
            <a:solidFill>
              <a:srgbClr val="000066"/>
            </a:solidFill>
            <a:latin typeface="+mn-lt"/>
          </a:endParaRPr>
        </a:p>
      </dgm:t>
    </dgm:pt>
    <dgm:pt modelId="{76A6F756-5301-4303-A5B4-9619D7543AF5}" type="parTrans" cxnId="{3F3AECC2-2C9D-4C2F-A676-8453EFCE9F75}">
      <dgm:prSet/>
      <dgm:spPr/>
      <dgm:t>
        <a:bodyPr/>
        <a:lstStyle/>
        <a:p>
          <a:endParaRPr lang="pt-BR"/>
        </a:p>
      </dgm:t>
    </dgm:pt>
    <dgm:pt modelId="{7B50CFB5-53EC-4046-9909-A94D763D06CE}" type="sibTrans" cxnId="{3F3AECC2-2C9D-4C2F-A676-8453EFCE9F75}">
      <dgm:prSet/>
      <dgm:spPr/>
      <dgm:t>
        <a:bodyPr/>
        <a:lstStyle/>
        <a:p>
          <a:endParaRPr lang="pt-BR"/>
        </a:p>
      </dgm:t>
    </dgm:pt>
    <dgm:pt modelId="{BBC43A08-A68E-4ACA-9559-6D99C762CAAF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600" b="1" dirty="0" smtClean="0">
              <a:solidFill>
                <a:srgbClr val="000066"/>
              </a:solidFill>
            </a:rPr>
            <a:t>63</a:t>
          </a:r>
        </a:p>
      </dgm:t>
    </dgm:pt>
    <dgm:pt modelId="{E8F4C98B-EDCD-4CD7-8182-2870937D0965}" type="parTrans" cxnId="{640D63DB-7435-4D90-AC62-858A63B59D45}">
      <dgm:prSet/>
      <dgm:spPr/>
      <dgm:t>
        <a:bodyPr/>
        <a:lstStyle/>
        <a:p>
          <a:endParaRPr lang="pt-BR"/>
        </a:p>
      </dgm:t>
    </dgm:pt>
    <dgm:pt modelId="{2D5C8E5E-8C1F-4261-B80C-E7B9D26BDCEF}" type="sibTrans" cxnId="{640D63DB-7435-4D90-AC62-858A63B59D45}">
      <dgm:prSet/>
      <dgm:spPr/>
      <dgm:t>
        <a:bodyPr/>
        <a:lstStyle/>
        <a:p>
          <a:endParaRPr lang="pt-BR"/>
        </a:p>
      </dgm:t>
    </dgm:pt>
    <dgm:pt modelId="{EEEA4670-AFA4-4D35-8083-BC8A10A51548}" type="pres">
      <dgm:prSet presAssocID="{9D10509F-8276-4FC3-BB70-CBE7599FB17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3D7CF2E-147D-4AD8-B313-5E769ABA561A}" type="pres">
      <dgm:prSet presAssocID="{621DB4CD-3559-4BE3-93EA-5D9D5B06B6AC}" presName="linNode" presStyleCnt="0"/>
      <dgm:spPr/>
    </dgm:pt>
    <dgm:pt modelId="{54454024-DAAD-4C33-A5E5-765379B5088C}" type="pres">
      <dgm:prSet presAssocID="{621DB4CD-3559-4BE3-93EA-5D9D5B06B6AC}" presName="parentText" presStyleLbl="node1" presStyleIdx="0" presStyleCnt="6" custScaleX="4323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D0BCBBA-BDC9-4EB8-80B0-CAA7E957908D}" type="pres">
      <dgm:prSet presAssocID="{621DB4CD-3559-4BE3-93EA-5D9D5B06B6AC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5434417-B061-4629-BB8B-F5D36FFFE36B}" type="pres">
      <dgm:prSet presAssocID="{EDE26434-C3AB-4623-8BAC-884887574946}" presName="sp" presStyleCnt="0"/>
      <dgm:spPr/>
    </dgm:pt>
    <dgm:pt modelId="{F115C307-B75F-4832-B195-94A0F51AA30B}" type="pres">
      <dgm:prSet presAssocID="{669DC77F-F995-45A8-BF6D-6925DBA8DA1E}" presName="linNode" presStyleCnt="0"/>
      <dgm:spPr/>
    </dgm:pt>
    <dgm:pt modelId="{4545AA15-14B7-4B95-ADC8-6EB42BB55AFE}" type="pres">
      <dgm:prSet presAssocID="{669DC77F-F995-45A8-BF6D-6925DBA8DA1E}" presName="parentText" presStyleLbl="node1" presStyleIdx="1" presStyleCnt="6" custScaleX="4323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111068A-6541-4ADC-A221-37AEFCEAFFDC}" type="pres">
      <dgm:prSet presAssocID="{669DC77F-F995-45A8-BF6D-6925DBA8DA1E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CE7D266-6808-4192-9FB5-BDA0C73B200C}" type="pres">
      <dgm:prSet presAssocID="{6E56C99F-0ED9-41A6-A079-F3122B94FF6C}" presName="sp" presStyleCnt="0"/>
      <dgm:spPr/>
    </dgm:pt>
    <dgm:pt modelId="{0F1B3F36-2814-4189-A5B6-70DE563110D1}" type="pres">
      <dgm:prSet presAssocID="{3605E924-6C0E-4621-9AD4-6F9ED470A3DD}" presName="linNode" presStyleCnt="0"/>
      <dgm:spPr/>
    </dgm:pt>
    <dgm:pt modelId="{2F6DE654-97E1-4B40-B9A8-D418BDAB961F}" type="pres">
      <dgm:prSet presAssocID="{3605E924-6C0E-4621-9AD4-6F9ED470A3DD}" presName="parentText" presStyleLbl="node1" presStyleIdx="2" presStyleCnt="6" custScaleX="4162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7EC2AAD-2744-40A9-9D63-787E83638CDB}" type="pres">
      <dgm:prSet presAssocID="{3605E924-6C0E-4621-9AD4-6F9ED470A3DD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AEE470A-6CA3-415C-9E63-A3661F72E550}" type="pres">
      <dgm:prSet presAssocID="{8095F7B7-3FA5-413A-830A-0F596BAC86F5}" presName="sp" presStyleCnt="0"/>
      <dgm:spPr/>
    </dgm:pt>
    <dgm:pt modelId="{F0757888-EAE8-4A7E-AE9E-3F9169D5CEF9}" type="pres">
      <dgm:prSet presAssocID="{326A357B-28B4-4043-9D88-F35F31B02EE7}" presName="linNode" presStyleCnt="0"/>
      <dgm:spPr/>
    </dgm:pt>
    <dgm:pt modelId="{DE063F87-8034-48AB-B748-5DA61D8CD1C3}" type="pres">
      <dgm:prSet presAssocID="{326A357B-28B4-4043-9D88-F35F31B02EE7}" presName="parentText" presStyleLbl="node1" presStyleIdx="3" presStyleCnt="6" custScaleX="4323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BA4CACC-E2A5-4245-9AF1-C7863C653F7B}" type="pres">
      <dgm:prSet presAssocID="{326A357B-28B4-4043-9D88-F35F31B02EE7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DF51EA6-A25C-491D-85BF-8E9FE7A24E33}" type="pres">
      <dgm:prSet presAssocID="{FACD67B5-F877-4DFC-91E1-8824969FB893}" presName="sp" presStyleCnt="0"/>
      <dgm:spPr/>
    </dgm:pt>
    <dgm:pt modelId="{3D03890D-20CC-4356-A73D-27045BB70FB2}" type="pres">
      <dgm:prSet presAssocID="{2B5EFDA8-A3C9-40E0-A6C8-2F5847D6ED95}" presName="linNode" presStyleCnt="0"/>
      <dgm:spPr/>
    </dgm:pt>
    <dgm:pt modelId="{231D8208-799F-49F8-85F7-B212413EDD38}" type="pres">
      <dgm:prSet presAssocID="{2B5EFDA8-A3C9-40E0-A6C8-2F5847D6ED95}" presName="parentText" presStyleLbl="node1" presStyleIdx="4" presStyleCnt="6" custScaleX="4323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2DA2CAB-4528-4D1F-82D8-7EB4EFC36A81}" type="pres">
      <dgm:prSet presAssocID="{2B5EFDA8-A3C9-40E0-A6C8-2F5847D6ED95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6BDDDCB-6708-4DD9-A4B0-2E15686EDD04}" type="pres">
      <dgm:prSet presAssocID="{653C1965-2FA0-4303-AC63-8322EB18B7E6}" presName="sp" presStyleCnt="0"/>
      <dgm:spPr/>
    </dgm:pt>
    <dgm:pt modelId="{8F4BF59F-5E7F-43CD-B54A-9B256D7C9230}" type="pres">
      <dgm:prSet presAssocID="{BBC43A08-A68E-4ACA-9559-6D99C762CAAF}" presName="linNode" presStyleCnt="0"/>
      <dgm:spPr/>
    </dgm:pt>
    <dgm:pt modelId="{76786CCD-F913-48A2-86B7-3C12D8434306}" type="pres">
      <dgm:prSet presAssocID="{BBC43A08-A68E-4ACA-9559-6D99C762CAAF}" presName="parentText" presStyleLbl="node1" presStyleIdx="5" presStyleCnt="6" custScaleX="4323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319719D-80E8-4885-BB10-C081344BE323}" type="pres">
      <dgm:prSet presAssocID="{BBC43A08-A68E-4ACA-9559-6D99C762CAAF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3DD9DA7-DF68-42BE-8BB8-2E548ADB56A8}" srcId="{9D10509F-8276-4FC3-BB70-CBE7599FB172}" destId="{621DB4CD-3559-4BE3-93EA-5D9D5B06B6AC}" srcOrd="0" destOrd="0" parTransId="{FE985D0A-95F3-4589-A00D-DF10CCEF00A5}" sibTransId="{EDE26434-C3AB-4623-8BAC-884887574946}"/>
    <dgm:cxn modelId="{D98F6E96-FD3C-4143-A536-028E45C2F9C5}" type="presOf" srcId="{51486F32-67B1-4F70-ACB5-F9F27F896F74}" destId="{3D0BCBBA-BDC9-4EB8-80B0-CAA7E957908D}" srcOrd="0" destOrd="0" presId="urn:microsoft.com/office/officeart/2005/8/layout/vList5"/>
    <dgm:cxn modelId="{F61B1F9A-6AB3-4DE6-8A14-25C8FF226C98}" type="presOf" srcId="{1035718F-BD77-437E-B0B7-6A4E1241FE7E}" destId="{62DA2CAB-4528-4D1F-82D8-7EB4EFC36A81}" srcOrd="0" destOrd="0" presId="urn:microsoft.com/office/officeart/2005/8/layout/vList5"/>
    <dgm:cxn modelId="{5442340D-0662-414A-AC88-72896FD0441E}" srcId="{621DB4CD-3559-4BE3-93EA-5D9D5B06B6AC}" destId="{51486F32-67B1-4F70-ACB5-F9F27F896F74}" srcOrd="0" destOrd="0" parTransId="{52B05440-CB97-452E-83E8-7912F065700A}" sibTransId="{8037A17E-E063-4338-A0CF-723697C2639F}"/>
    <dgm:cxn modelId="{0013A3B8-0EC6-4F41-86B2-69783311BCE4}" type="presOf" srcId="{2B5EFDA8-A3C9-40E0-A6C8-2F5847D6ED95}" destId="{231D8208-799F-49F8-85F7-B212413EDD38}" srcOrd="0" destOrd="0" presId="urn:microsoft.com/office/officeart/2005/8/layout/vList5"/>
    <dgm:cxn modelId="{3A096177-D961-4597-B2B3-6D37F5019DED}" type="presOf" srcId="{FDD3D5B9-1940-4ECF-AFB4-32A878C7EE81}" destId="{B7EC2AAD-2744-40A9-9D63-787E83638CDB}" srcOrd="0" destOrd="0" presId="urn:microsoft.com/office/officeart/2005/8/layout/vList5"/>
    <dgm:cxn modelId="{EA462A75-B221-4B3C-BFF6-82A704A46B3A}" type="presOf" srcId="{669DC77F-F995-45A8-BF6D-6925DBA8DA1E}" destId="{4545AA15-14B7-4B95-ADC8-6EB42BB55AFE}" srcOrd="0" destOrd="0" presId="urn:microsoft.com/office/officeart/2005/8/layout/vList5"/>
    <dgm:cxn modelId="{CDA33462-9780-4DC4-BF90-8BE35837F605}" type="presOf" srcId="{5265E8CD-DCDF-474C-AA63-3E05BA2AC97E}" destId="{D319719D-80E8-4885-BB10-C081344BE323}" srcOrd="0" destOrd="0" presId="urn:microsoft.com/office/officeart/2005/8/layout/vList5"/>
    <dgm:cxn modelId="{8F644FF0-52E5-46EC-99CB-CA62236B84FE}" type="presOf" srcId="{0554451D-8A86-4397-9646-9E29A960DFC4}" destId="{2BA4CACC-E2A5-4245-9AF1-C7863C653F7B}" srcOrd="0" destOrd="0" presId="urn:microsoft.com/office/officeart/2005/8/layout/vList5"/>
    <dgm:cxn modelId="{640D63DB-7435-4D90-AC62-858A63B59D45}" srcId="{9D10509F-8276-4FC3-BB70-CBE7599FB172}" destId="{BBC43A08-A68E-4ACA-9559-6D99C762CAAF}" srcOrd="5" destOrd="0" parTransId="{E8F4C98B-EDCD-4CD7-8182-2870937D0965}" sibTransId="{2D5C8E5E-8C1F-4261-B80C-E7B9D26BDCEF}"/>
    <dgm:cxn modelId="{235AC21C-689B-4275-AA4C-9B0B764F93A1}" type="presOf" srcId="{3605E924-6C0E-4621-9AD4-6F9ED470A3DD}" destId="{2F6DE654-97E1-4B40-B9A8-D418BDAB961F}" srcOrd="0" destOrd="0" presId="urn:microsoft.com/office/officeart/2005/8/layout/vList5"/>
    <dgm:cxn modelId="{EA1926DB-96F2-4570-A398-7B11177E0468}" srcId="{326A357B-28B4-4043-9D88-F35F31B02EE7}" destId="{0554451D-8A86-4397-9646-9E29A960DFC4}" srcOrd="0" destOrd="0" parTransId="{AD0FF6D9-E558-43CD-957E-26D4962CE15D}" sibTransId="{0A9D98DE-E686-4A91-AB3D-3C3390A89A0A}"/>
    <dgm:cxn modelId="{D71C6B32-C48C-4D28-8780-A1B0D3A36C35}" srcId="{9D10509F-8276-4FC3-BB70-CBE7599FB172}" destId="{2B5EFDA8-A3C9-40E0-A6C8-2F5847D6ED95}" srcOrd="4" destOrd="0" parTransId="{6FFF67D7-4B1B-4FD8-B43F-9DED43E5E6C9}" sibTransId="{653C1965-2FA0-4303-AC63-8322EB18B7E6}"/>
    <dgm:cxn modelId="{2335BE22-E19A-48CE-9E87-BD91BE84B325}" srcId="{9D10509F-8276-4FC3-BB70-CBE7599FB172}" destId="{669DC77F-F995-45A8-BF6D-6925DBA8DA1E}" srcOrd="1" destOrd="0" parTransId="{A9F95006-412B-4928-9A2C-FC9B65009731}" sibTransId="{6E56C99F-0ED9-41A6-A079-F3122B94FF6C}"/>
    <dgm:cxn modelId="{B13E63A8-D4FD-48BE-BA99-A78F56DF277F}" type="presOf" srcId="{53BB60ED-0067-47DA-BDFE-5072FF0A8739}" destId="{F111068A-6541-4ADC-A221-37AEFCEAFFDC}" srcOrd="0" destOrd="0" presId="urn:microsoft.com/office/officeart/2005/8/layout/vList5"/>
    <dgm:cxn modelId="{ECCCAF53-E253-4A46-9953-1C1BB359A7A9}" srcId="{9D10509F-8276-4FC3-BB70-CBE7599FB172}" destId="{3605E924-6C0E-4621-9AD4-6F9ED470A3DD}" srcOrd="2" destOrd="0" parTransId="{4AD89035-E040-447C-A7A5-0591166CB514}" sibTransId="{8095F7B7-3FA5-413A-830A-0F596BAC86F5}"/>
    <dgm:cxn modelId="{3F3AECC2-2C9D-4C2F-A676-8453EFCE9F75}" srcId="{BBC43A08-A68E-4ACA-9559-6D99C762CAAF}" destId="{5265E8CD-DCDF-474C-AA63-3E05BA2AC97E}" srcOrd="0" destOrd="0" parTransId="{76A6F756-5301-4303-A5B4-9619D7543AF5}" sibTransId="{7B50CFB5-53EC-4046-9909-A94D763D06CE}"/>
    <dgm:cxn modelId="{DB31690F-CFF7-4BCA-8411-C6DAF54CDD63}" type="presOf" srcId="{9D10509F-8276-4FC3-BB70-CBE7599FB172}" destId="{EEEA4670-AFA4-4D35-8083-BC8A10A51548}" srcOrd="0" destOrd="0" presId="urn:microsoft.com/office/officeart/2005/8/layout/vList5"/>
    <dgm:cxn modelId="{B743DF1E-52A9-4EF3-9657-DE4DDE6FAB03}" srcId="{2B5EFDA8-A3C9-40E0-A6C8-2F5847D6ED95}" destId="{1035718F-BD77-437E-B0B7-6A4E1241FE7E}" srcOrd="0" destOrd="0" parTransId="{5DECF647-1FBB-42AA-A512-3AF037A53164}" sibTransId="{3CB82802-411D-4B1F-94CB-C6EE116C02A5}"/>
    <dgm:cxn modelId="{2C013725-EC79-4D99-A630-8F5E34C82497}" srcId="{669DC77F-F995-45A8-BF6D-6925DBA8DA1E}" destId="{53BB60ED-0067-47DA-BDFE-5072FF0A8739}" srcOrd="0" destOrd="0" parTransId="{05A745A2-8999-43B0-B1CC-B2429FD33675}" sibTransId="{B00537E4-740B-4DD4-859F-6C29EED6C75B}"/>
    <dgm:cxn modelId="{9FDDDCF3-680C-42C9-B38F-2926D5BCB7DB}" srcId="{9D10509F-8276-4FC3-BB70-CBE7599FB172}" destId="{326A357B-28B4-4043-9D88-F35F31B02EE7}" srcOrd="3" destOrd="0" parTransId="{371951AA-D8EC-4009-B99B-5128B0F2DE4F}" sibTransId="{FACD67B5-F877-4DFC-91E1-8824969FB893}"/>
    <dgm:cxn modelId="{6A494901-4E74-41F8-BC93-5CA0125F559B}" type="presOf" srcId="{BBC43A08-A68E-4ACA-9559-6D99C762CAAF}" destId="{76786CCD-F913-48A2-86B7-3C12D8434306}" srcOrd="0" destOrd="0" presId="urn:microsoft.com/office/officeart/2005/8/layout/vList5"/>
    <dgm:cxn modelId="{F9624763-90C4-40BC-94D7-F9E6A99A3CCB}" type="presOf" srcId="{326A357B-28B4-4043-9D88-F35F31B02EE7}" destId="{DE063F87-8034-48AB-B748-5DA61D8CD1C3}" srcOrd="0" destOrd="0" presId="urn:microsoft.com/office/officeart/2005/8/layout/vList5"/>
    <dgm:cxn modelId="{1617BAF0-ABFC-4197-A8AE-85299121E9B8}" srcId="{3605E924-6C0E-4621-9AD4-6F9ED470A3DD}" destId="{FDD3D5B9-1940-4ECF-AFB4-32A878C7EE81}" srcOrd="0" destOrd="0" parTransId="{7205811B-2CEE-4CFA-99A1-BFE8B72758B2}" sibTransId="{62881768-0E56-4169-9BCB-4460C3A57AE6}"/>
    <dgm:cxn modelId="{A68C2313-F382-470E-96BB-64BEC5A5F578}" type="presOf" srcId="{621DB4CD-3559-4BE3-93EA-5D9D5B06B6AC}" destId="{54454024-DAAD-4C33-A5E5-765379B5088C}" srcOrd="0" destOrd="0" presId="urn:microsoft.com/office/officeart/2005/8/layout/vList5"/>
    <dgm:cxn modelId="{488F8FD8-7230-4799-9831-F8B18645A98B}" type="presParOf" srcId="{EEEA4670-AFA4-4D35-8083-BC8A10A51548}" destId="{D3D7CF2E-147D-4AD8-B313-5E769ABA561A}" srcOrd="0" destOrd="0" presId="urn:microsoft.com/office/officeart/2005/8/layout/vList5"/>
    <dgm:cxn modelId="{D98BC592-37E4-491F-BE19-EE82CA1098A8}" type="presParOf" srcId="{D3D7CF2E-147D-4AD8-B313-5E769ABA561A}" destId="{54454024-DAAD-4C33-A5E5-765379B5088C}" srcOrd="0" destOrd="0" presId="urn:microsoft.com/office/officeart/2005/8/layout/vList5"/>
    <dgm:cxn modelId="{D9F674A4-1EFB-455A-BD26-CCB93EB2095E}" type="presParOf" srcId="{D3D7CF2E-147D-4AD8-B313-5E769ABA561A}" destId="{3D0BCBBA-BDC9-4EB8-80B0-CAA7E957908D}" srcOrd="1" destOrd="0" presId="urn:microsoft.com/office/officeart/2005/8/layout/vList5"/>
    <dgm:cxn modelId="{60B3A88B-D732-488F-BEED-B91CD6715A00}" type="presParOf" srcId="{EEEA4670-AFA4-4D35-8083-BC8A10A51548}" destId="{95434417-B061-4629-BB8B-F5D36FFFE36B}" srcOrd="1" destOrd="0" presId="urn:microsoft.com/office/officeart/2005/8/layout/vList5"/>
    <dgm:cxn modelId="{F847211C-95B7-4D54-B443-EB25EEE293E8}" type="presParOf" srcId="{EEEA4670-AFA4-4D35-8083-BC8A10A51548}" destId="{F115C307-B75F-4832-B195-94A0F51AA30B}" srcOrd="2" destOrd="0" presId="urn:microsoft.com/office/officeart/2005/8/layout/vList5"/>
    <dgm:cxn modelId="{A6857AB7-E053-45A1-A9A4-85FF562B1CC8}" type="presParOf" srcId="{F115C307-B75F-4832-B195-94A0F51AA30B}" destId="{4545AA15-14B7-4B95-ADC8-6EB42BB55AFE}" srcOrd="0" destOrd="0" presId="urn:microsoft.com/office/officeart/2005/8/layout/vList5"/>
    <dgm:cxn modelId="{B3476B10-30C9-444C-86F2-9EFBFAD3EED3}" type="presParOf" srcId="{F115C307-B75F-4832-B195-94A0F51AA30B}" destId="{F111068A-6541-4ADC-A221-37AEFCEAFFDC}" srcOrd="1" destOrd="0" presId="urn:microsoft.com/office/officeart/2005/8/layout/vList5"/>
    <dgm:cxn modelId="{B9F4C32C-52C3-4F1F-8A0D-5F5939230016}" type="presParOf" srcId="{EEEA4670-AFA4-4D35-8083-BC8A10A51548}" destId="{FCE7D266-6808-4192-9FB5-BDA0C73B200C}" srcOrd="3" destOrd="0" presId="urn:microsoft.com/office/officeart/2005/8/layout/vList5"/>
    <dgm:cxn modelId="{4EFF8EC9-D571-4EB2-AB6B-357CD4103CE2}" type="presParOf" srcId="{EEEA4670-AFA4-4D35-8083-BC8A10A51548}" destId="{0F1B3F36-2814-4189-A5B6-70DE563110D1}" srcOrd="4" destOrd="0" presId="urn:microsoft.com/office/officeart/2005/8/layout/vList5"/>
    <dgm:cxn modelId="{BB638476-E1B3-4ADA-AC2C-AD00A5FD6217}" type="presParOf" srcId="{0F1B3F36-2814-4189-A5B6-70DE563110D1}" destId="{2F6DE654-97E1-4B40-B9A8-D418BDAB961F}" srcOrd="0" destOrd="0" presId="urn:microsoft.com/office/officeart/2005/8/layout/vList5"/>
    <dgm:cxn modelId="{0BE50B3C-EED0-4F8C-8D2E-5FFAC9556B05}" type="presParOf" srcId="{0F1B3F36-2814-4189-A5B6-70DE563110D1}" destId="{B7EC2AAD-2744-40A9-9D63-787E83638CDB}" srcOrd="1" destOrd="0" presId="urn:microsoft.com/office/officeart/2005/8/layout/vList5"/>
    <dgm:cxn modelId="{822E96AF-AAB8-4CBB-B149-8206515B9A44}" type="presParOf" srcId="{EEEA4670-AFA4-4D35-8083-BC8A10A51548}" destId="{DAEE470A-6CA3-415C-9E63-A3661F72E550}" srcOrd="5" destOrd="0" presId="urn:microsoft.com/office/officeart/2005/8/layout/vList5"/>
    <dgm:cxn modelId="{ACD15769-44D3-434B-AD29-6A981E7E9A00}" type="presParOf" srcId="{EEEA4670-AFA4-4D35-8083-BC8A10A51548}" destId="{F0757888-EAE8-4A7E-AE9E-3F9169D5CEF9}" srcOrd="6" destOrd="0" presId="urn:microsoft.com/office/officeart/2005/8/layout/vList5"/>
    <dgm:cxn modelId="{AF99EF6B-2B68-454A-9970-3E8F2FCCBE19}" type="presParOf" srcId="{F0757888-EAE8-4A7E-AE9E-3F9169D5CEF9}" destId="{DE063F87-8034-48AB-B748-5DA61D8CD1C3}" srcOrd="0" destOrd="0" presId="urn:microsoft.com/office/officeart/2005/8/layout/vList5"/>
    <dgm:cxn modelId="{29C10C9C-5950-4DD1-8709-F07F04EC174A}" type="presParOf" srcId="{F0757888-EAE8-4A7E-AE9E-3F9169D5CEF9}" destId="{2BA4CACC-E2A5-4245-9AF1-C7863C653F7B}" srcOrd="1" destOrd="0" presId="urn:microsoft.com/office/officeart/2005/8/layout/vList5"/>
    <dgm:cxn modelId="{FC36A8BD-2512-4057-A4C0-8B71D9469A00}" type="presParOf" srcId="{EEEA4670-AFA4-4D35-8083-BC8A10A51548}" destId="{6DF51EA6-A25C-491D-85BF-8E9FE7A24E33}" srcOrd="7" destOrd="0" presId="urn:microsoft.com/office/officeart/2005/8/layout/vList5"/>
    <dgm:cxn modelId="{C71D88A0-9FB2-494B-8367-B679BE94FC94}" type="presParOf" srcId="{EEEA4670-AFA4-4D35-8083-BC8A10A51548}" destId="{3D03890D-20CC-4356-A73D-27045BB70FB2}" srcOrd="8" destOrd="0" presId="urn:microsoft.com/office/officeart/2005/8/layout/vList5"/>
    <dgm:cxn modelId="{E7A39B0F-C0B7-4E1B-97E8-EBFD0C992364}" type="presParOf" srcId="{3D03890D-20CC-4356-A73D-27045BB70FB2}" destId="{231D8208-799F-49F8-85F7-B212413EDD38}" srcOrd="0" destOrd="0" presId="urn:microsoft.com/office/officeart/2005/8/layout/vList5"/>
    <dgm:cxn modelId="{6849FDDA-4254-4CA6-A102-31745756021D}" type="presParOf" srcId="{3D03890D-20CC-4356-A73D-27045BB70FB2}" destId="{62DA2CAB-4528-4D1F-82D8-7EB4EFC36A81}" srcOrd="1" destOrd="0" presId="urn:microsoft.com/office/officeart/2005/8/layout/vList5"/>
    <dgm:cxn modelId="{2059CBEE-FC5A-4103-8756-B1D85A7E1077}" type="presParOf" srcId="{EEEA4670-AFA4-4D35-8083-BC8A10A51548}" destId="{86BDDDCB-6708-4DD9-A4B0-2E15686EDD04}" srcOrd="9" destOrd="0" presId="urn:microsoft.com/office/officeart/2005/8/layout/vList5"/>
    <dgm:cxn modelId="{76DBA033-EE6A-4344-8FC8-1EC1D9ACEDAC}" type="presParOf" srcId="{EEEA4670-AFA4-4D35-8083-BC8A10A51548}" destId="{8F4BF59F-5E7F-43CD-B54A-9B256D7C9230}" srcOrd="10" destOrd="0" presId="urn:microsoft.com/office/officeart/2005/8/layout/vList5"/>
    <dgm:cxn modelId="{D4B422AA-5BA2-4076-B7E5-A3B83CADEAB2}" type="presParOf" srcId="{8F4BF59F-5E7F-43CD-B54A-9B256D7C9230}" destId="{76786CCD-F913-48A2-86B7-3C12D8434306}" srcOrd="0" destOrd="0" presId="urn:microsoft.com/office/officeart/2005/8/layout/vList5"/>
    <dgm:cxn modelId="{8B86BE5D-B9F1-4D24-B74C-9989E32808D1}" type="presParOf" srcId="{8F4BF59F-5E7F-43CD-B54A-9B256D7C9230}" destId="{D319719D-80E8-4885-BB10-C081344BE32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974906-10B9-4864-AE0F-A4BA9A0FE63C}">
      <dsp:nvSpPr>
        <dsp:cNvPr id="0" name=""/>
        <dsp:cNvSpPr/>
      </dsp:nvSpPr>
      <dsp:spPr>
        <a:xfrm>
          <a:off x="0" y="180364"/>
          <a:ext cx="6209976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DDFECD-823E-4A56-9418-AA64525B47E2}">
      <dsp:nvSpPr>
        <dsp:cNvPr id="0" name=""/>
        <dsp:cNvSpPr/>
      </dsp:nvSpPr>
      <dsp:spPr>
        <a:xfrm>
          <a:off x="287823" y="0"/>
          <a:ext cx="4346983" cy="26568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306" tIns="0" rIns="16430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>
              <a:solidFill>
                <a:srgbClr val="000066"/>
              </a:solidFill>
              <a:latin typeface="Arial" panose="020B0604020202020204" pitchFamily="34" charset="0"/>
              <a:cs typeface="Arial" pitchFamily="34" charset="0"/>
            </a:rPr>
            <a:t>Secretaria de Saúde - Gestão</a:t>
          </a:r>
          <a:endParaRPr lang="pt-BR" sz="1800" b="1" kern="1200" dirty="0">
            <a:solidFill>
              <a:srgbClr val="000066"/>
            </a:solidFill>
          </a:endParaRPr>
        </a:p>
      </dsp:txBody>
      <dsp:txXfrm>
        <a:off x="300792" y="12969"/>
        <a:ext cx="4321045" cy="239742"/>
      </dsp:txXfrm>
    </dsp:sp>
    <dsp:sp modelId="{F02BD669-7121-45B9-8EB3-08BFEF11547C}">
      <dsp:nvSpPr>
        <dsp:cNvPr id="0" name=""/>
        <dsp:cNvSpPr/>
      </dsp:nvSpPr>
      <dsp:spPr>
        <a:xfrm>
          <a:off x="0" y="588604"/>
          <a:ext cx="6209976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E7BB6-A55C-4184-8D4B-D0A9951B303B}">
      <dsp:nvSpPr>
        <dsp:cNvPr id="0" name=""/>
        <dsp:cNvSpPr/>
      </dsp:nvSpPr>
      <dsp:spPr>
        <a:xfrm>
          <a:off x="310498" y="455764"/>
          <a:ext cx="4346983" cy="26568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306" tIns="0" rIns="16430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>
              <a:solidFill>
                <a:srgbClr val="000066"/>
              </a:solidFill>
              <a:latin typeface="Arial" panose="020B0604020202020204" pitchFamily="34" charset="0"/>
              <a:cs typeface="Arial" pitchFamily="34" charset="0"/>
            </a:rPr>
            <a:t>Controle e Avaliação</a:t>
          </a:r>
        </a:p>
      </dsp:txBody>
      <dsp:txXfrm>
        <a:off x="323467" y="468733"/>
        <a:ext cx="4321045" cy="239742"/>
      </dsp:txXfrm>
    </dsp:sp>
    <dsp:sp modelId="{C7FD7CB2-3B6B-4D56-88CC-344D02A2BEF2}">
      <dsp:nvSpPr>
        <dsp:cNvPr id="0" name=""/>
        <dsp:cNvSpPr/>
      </dsp:nvSpPr>
      <dsp:spPr>
        <a:xfrm>
          <a:off x="0" y="996844"/>
          <a:ext cx="6209976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053AFA-F633-45D9-9F9B-A70E38DA8D19}">
      <dsp:nvSpPr>
        <dsp:cNvPr id="0" name=""/>
        <dsp:cNvSpPr/>
      </dsp:nvSpPr>
      <dsp:spPr>
        <a:xfrm>
          <a:off x="310498" y="864004"/>
          <a:ext cx="4346983" cy="26568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306" tIns="0" rIns="16430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>
              <a:solidFill>
                <a:srgbClr val="000066"/>
              </a:solidFill>
              <a:latin typeface="Arial" panose="020B0604020202020204" pitchFamily="34" charset="0"/>
              <a:cs typeface="Arial" pitchFamily="34" charset="0"/>
            </a:rPr>
            <a:t>Atenção Básica</a:t>
          </a:r>
          <a:endParaRPr lang="pt-BR" sz="1800" b="1" kern="1200" dirty="0">
            <a:solidFill>
              <a:srgbClr val="000066"/>
            </a:solidFill>
          </a:endParaRPr>
        </a:p>
      </dsp:txBody>
      <dsp:txXfrm>
        <a:off x="323467" y="876973"/>
        <a:ext cx="4321045" cy="239742"/>
      </dsp:txXfrm>
    </dsp:sp>
    <dsp:sp modelId="{F58B2219-5926-4AD4-A4FF-57B5D7BF3E87}">
      <dsp:nvSpPr>
        <dsp:cNvPr id="0" name=""/>
        <dsp:cNvSpPr/>
      </dsp:nvSpPr>
      <dsp:spPr>
        <a:xfrm>
          <a:off x="0" y="1405084"/>
          <a:ext cx="6209976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F232E8-DEEB-4495-85C2-3F21ACB131F3}">
      <dsp:nvSpPr>
        <dsp:cNvPr id="0" name=""/>
        <dsp:cNvSpPr/>
      </dsp:nvSpPr>
      <dsp:spPr>
        <a:xfrm>
          <a:off x="310498" y="1272244"/>
          <a:ext cx="4346983" cy="26568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306" tIns="0" rIns="16430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>
              <a:solidFill>
                <a:srgbClr val="000066"/>
              </a:solidFill>
              <a:latin typeface="Arial" panose="020B0604020202020204" pitchFamily="34" charset="0"/>
              <a:cs typeface="Arial" pitchFamily="34" charset="0"/>
            </a:rPr>
            <a:t>Atenção Secundária de Saúde</a:t>
          </a:r>
          <a:endParaRPr lang="pt-BR" sz="1800" b="1" kern="1200" dirty="0">
            <a:solidFill>
              <a:srgbClr val="000066"/>
            </a:solidFill>
          </a:endParaRPr>
        </a:p>
      </dsp:txBody>
      <dsp:txXfrm>
        <a:off x="323467" y="1285213"/>
        <a:ext cx="4321045" cy="239742"/>
      </dsp:txXfrm>
    </dsp:sp>
    <dsp:sp modelId="{61344ADF-67B5-4356-ABC0-82A2AD584DFD}">
      <dsp:nvSpPr>
        <dsp:cNvPr id="0" name=""/>
        <dsp:cNvSpPr/>
      </dsp:nvSpPr>
      <dsp:spPr>
        <a:xfrm>
          <a:off x="0" y="1830817"/>
          <a:ext cx="6209976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D89753-384D-42E3-9203-BDDA42FE7D28}">
      <dsp:nvSpPr>
        <dsp:cNvPr id="0" name=""/>
        <dsp:cNvSpPr/>
      </dsp:nvSpPr>
      <dsp:spPr>
        <a:xfrm>
          <a:off x="310498" y="1680484"/>
          <a:ext cx="4346983" cy="26568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306" tIns="0" rIns="16430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>
              <a:solidFill>
                <a:srgbClr val="000066"/>
              </a:solidFill>
              <a:latin typeface="Arial" panose="020B0604020202020204" pitchFamily="34" charset="0"/>
              <a:cs typeface="Arial" pitchFamily="34" charset="0"/>
            </a:rPr>
            <a:t>Vigilância em Saúde</a:t>
          </a:r>
          <a:endParaRPr lang="pt-BR" sz="1800" b="1" kern="1200" dirty="0">
            <a:solidFill>
              <a:srgbClr val="000066"/>
            </a:solidFill>
          </a:endParaRPr>
        </a:p>
      </dsp:txBody>
      <dsp:txXfrm>
        <a:off x="323467" y="1693453"/>
        <a:ext cx="4321045" cy="239742"/>
      </dsp:txXfrm>
    </dsp:sp>
    <dsp:sp modelId="{F41B7BED-847A-4B0F-AA81-A84407F15F86}">
      <dsp:nvSpPr>
        <dsp:cNvPr id="0" name=""/>
        <dsp:cNvSpPr/>
      </dsp:nvSpPr>
      <dsp:spPr>
        <a:xfrm>
          <a:off x="0" y="2221564"/>
          <a:ext cx="6209976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3A74F8-77AF-455D-9812-A5B5FB471544}">
      <dsp:nvSpPr>
        <dsp:cNvPr id="0" name=""/>
        <dsp:cNvSpPr/>
      </dsp:nvSpPr>
      <dsp:spPr>
        <a:xfrm>
          <a:off x="310498" y="2088724"/>
          <a:ext cx="4346983" cy="26568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306" tIns="0" rIns="16430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>
              <a:solidFill>
                <a:srgbClr val="000066"/>
              </a:solidFill>
              <a:latin typeface="Arial" panose="020B0604020202020204" pitchFamily="34" charset="0"/>
              <a:cs typeface="Arial" pitchFamily="34" charset="0"/>
            </a:rPr>
            <a:t>Setor de Regulação</a:t>
          </a:r>
        </a:p>
      </dsp:txBody>
      <dsp:txXfrm>
        <a:off x="323467" y="2101693"/>
        <a:ext cx="4321045" cy="239742"/>
      </dsp:txXfrm>
    </dsp:sp>
    <dsp:sp modelId="{2A550D77-D64A-4DF0-9D02-F7D6C7F7A1D3}">
      <dsp:nvSpPr>
        <dsp:cNvPr id="0" name=""/>
        <dsp:cNvSpPr/>
      </dsp:nvSpPr>
      <dsp:spPr>
        <a:xfrm>
          <a:off x="0" y="2629804"/>
          <a:ext cx="6209976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55E74-0362-4609-AFE8-FA4814719938}">
      <dsp:nvSpPr>
        <dsp:cNvPr id="0" name=""/>
        <dsp:cNvSpPr/>
      </dsp:nvSpPr>
      <dsp:spPr>
        <a:xfrm>
          <a:off x="310498" y="2496964"/>
          <a:ext cx="4346983" cy="26568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306" tIns="0" rIns="16430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>
              <a:solidFill>
                <a:srgbClr val="000066"/>
              </a:solidFill>
              <a:latin typeface="Arial" panose="020B0604020202020204" pitchFamily="34" charset="0"/>
              <a:cs typeface="Arial" pitchFamily="34" charset="0"/>
            </a:rPr>
            <a:t>Assistência Farmacêutica </a:t>
          </a:r>
        </a:p>
      </dsp:txBody>
      <dsp:txXfrm>
        <a:off x="323467" y="2509933"/>
        <a:ext cx="4321045" cy="239742"/>
      </dsp:txXfrm>
    </dsp:sp>
    <dsp:sp modelId="{5357CF50-D662-4038-8E17-BED9DEA7468F}">
      <dsp:nvSpPr>
        <dsp:cNvPr id="0" name=""/>
        <dsp:cNvSpPr/>
      </dsp:nvSpPr>
      <dsp:spPr>
        <a:xfrm>
          <a:off x="0" y="3038044"/>
          <a:ext cx="6209976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445EBF-E8D0-409E-8F65-9EE51D742272}">
      <dsp:nvSpPr>
        <dsp:cNvPr id="0" name=""/>
        <dsp:cNvSpPr/>
      </dsp:nvSpPr>
      <dsp:spPr>
        <a:xfrm>
          <a:off x="310498" y="2905204"/>
          <a:ext cx="4346983" cy="26568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306" tIns="0" rIns="16430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>
              <a:solidFill>
                <a:srgbClr val="000066"/>
              </a:solidFill>
              <a:latin typeface="Arial" panose="020B0604020202020204" pitchFamily="34" charset="0"/>
              <a:cs typeface="Arial" pitchFamily="34" charset="0"/>
            </a:rPr>
            <a:t>Conselho Municipal de Saúde </a:t>
          </a:r>
        </a:p>
      </dsp:txBody>
      <dsp:txXfrm>
        <a:off x="323467" y="2918173"/>
        <a:ext cx="4321045" cy="2397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D34DC-5C51-4472-862F-ED723C62616C}">
      <dsp:nvSpPr>
        <dsp:cNvPr id="0" name=""/>
        <dsp:cNvSpPr/>
      </dsp:nvSpPr>
      <dsp:spPr>
        <a:xfrm rot="5400000">
          <a:off x="4134939" y="-3051723"/>
          <a:ext cx="296632" cy="6474481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b="0" kern="1200" dirty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Estratégias Saúde da Família </a:t>
          </a:r>
          <a:r>
            <a:rPr lang="pt-BR" sz="1600" b="0" kern="1200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e 07 </a:t>
          </a:r>
          <a:r>
            <a:rPr lang="pt-BR" sz="1600" b="0" kern="1200" dirty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Equipes de Saúde Bucal</a:t>
          </a:r>
          <a:endParaRPr lang="pt-BR" sz="1600" b="0" kern="1200" dirty="0">
            <a:solidFill>
              <a:srgbClr val="000066"/>
            </a:solidFill>
          </a:endParaRPr>
        </a:p>
      </dsp:txBody>
      <dsp:txXfrm rot="-5400000">
        <a:off x="1046015" y="51681"/>
        <a:ext cx="6460001" cy="267672"/>
      </dsp:txXfrm>
    </dsp:sp>
    <dsp:sp modelId="{5780AACD-925D-496C-A75C-8DEC06766A6D}">
      <dsp:nvSpPr>
        <dsp:cNvPr id="0" name=""/>
        <dsp:cNvSpPr/>
      </dsp:nvSpPr>
      <dsp:spPr>
        <a:xfrm>
          <a:off x="256367" y="122"/>
          <a:ext cx="789647" cy="37079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>
              <a:solidFill>
                <a:srgbClr val="000066"/>
              </a:solidFill>
            </a:rPr>
            <a:t>09</a:t>
          </a:r>
        </a:p>
      </dsp:txBody>
      <dsp:txXfrm>
        <a:off x="274467" y="18222"/>
        <a:ext cx="753447" cy="334590"/>
      </dsp:txXfrm>
    </dsp:sp>
    <dsp:sp modelId="{5F968C16-7484-47C6-BAE7-17F36E4E9005}">
      <dsp:nvSpPr>
        <dsp:cNvPr id="0" name=""/>
        <dsp:cNvSpPr/>
      </dsp:nvSpPr>
      <dsp:spPr>
        <a:xfrm rot="5400000">
          <a:off x="4134939" y="-2662393"/>
          <a:ext cx="296632" cy="6474481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b="0" kern="1200" dirty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Extensões de Saúde</a:t>
          </a:r>
          <a:endParaRPr lang="pt-BR" sz="1600" b="0" kern="1200" dirty="0">
            <a:solidFill>
              <a:srgbClr val="000066"/>
            </a:solidFill>
          </a:endParaRPr>
        </a:p>
      </dsp:txBody>
      <dsp:txXfrm rot="-5400000">
        <a:off x="1046015" y="441011"/>
        <a:ext cx="6460001" cy="267672"/>
      </dsp:txXfrm>
    </dsp:sp>
    <dsp:sp modelId="{EFD807AB-48B5-4A77-99EA-1580474A200E}">
      <dsp:nvSpPr>
        <dsp:cNvPr id="0" name=""/>
        <dsp:cNvSpPr/>
      </dsp:nvSpPr>
      <dsp:spPr>
        <a:xfrm>
          <a:off x="256367" y="389452"/>
          <a:ext cx="789647" cy="37079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>
              <a:solidFill>
                <a:srgbClr val="000066"/>
              </a:solidFill>
            </a:rPr>
            <a:t>02</a:t>
          </a:r>
        </a:p>
      </dsp:txBody>
      <dsp:txXfrm>
        <a:off x="274467" y="407552"/>
        <a:ext cx="753447" cy="334590"/>
      </dsp:txXfrm>
    </dsp:sp>
    <dsp:sp modelId="{20881E93-A880-4AF3-A8D8-451E7E455ECF}">
      <dsp:nvSpPr>
        <dsp:cNvPr id="0" name=""/>
        <dsp:cNvSpPr/>
      </dsp:nvSpPr>
      <dsp:spPr>
        <a:xfrm rot="5400000">
          <a:off x="4134939" y="-2273063"/>
          <a:ext cx="296632" cy="6474481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b="0" kern="1200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Vigilância em Saúde</a:t>
          </a:r>
          <a:endParaRPr lang="pt-BR" sz="1600" b="0" kern="1200" dirty="0">
            <a:solidFill>
              <a:srgbClr val="000066"/>
            </a:solidFill>
          </a:endParaRPr>
        </a:p>
      </dsp:txBody>
      <dsp:txXfrm rot="-5400000">
        <a:off x="1046015" y="830341"/>
        <a:ext cx="6460001" cy="267672"/>
      </dsp:txXfrm>
    </dsp:sp>
    <dsp:sp modelId="{2ABF2931-A491-4617-A98E-9FF3F0D29BD5}">
      <dsp:nvSpPr>
        <dsp:cNvPr id="0" name=""/>
        <dsp:cNvSpPr/>
      </dsp:nvSpPr>
      <dsp:spPr>
        <a:xfrm>
          <a:off x="256367" y="778782"/>
          <a:ext cx="789647" cy="37079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>
              <a:solidFill>
                <a:srgbClr val="000066"/>
              </a:solidFill>
            </a:rPr>
            <a:t>01</a:t>
          </a:r>
        </a:p>
      </dsp:txBody>
      <dsp:txXfrm>
        <a:off x="274467" y="796882"/>
        <a:ext cx="753447" cy="334590"/>
      </dsp:txXfrm>
    </dsp:sp>
    <dsp:sp modelId="{4D4F6F03-1571-44BD-A66B-23D9B6CA33C1}">
      <dsp:nvSpPr>
        <dsp:cNvPr id="0" name=""/>
        <dsp:cNvSpPr/>
      </dsp:nvSpPr>
      <dsp:spPr>
        <a:xfrm rot="5400000">
          <a:off x="4134939" y="-1883733"/>
          <a:ext cx="296632" cy="6474481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b="0" kern="1200" dirty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Farmácia Básica</a:t>
          </a:r>
          <a:endParaRPr lang="pt-BR" sz="1600" b="0" kern="1200" dirty="0">
            <a:solidFill>
              <a:srgbClr val="000066"/>
            </a:solidFill>
          </a:endParaRPr>
        </a:p>
      </dsp:txBody>
      <dsp:txXfrm rot="-5400000">
        <a:off x="1046015" y="1219671"/>
        <a:ext cx="6460001" cy="267672"/>
      </dsp:txXfrm>
    </dsp:sp>
    <dsp:sp modelId="{62713CFE-9EE3-4754-845A-111A48389629}">
      <dsp:nvSpPr>
        <dsp:cNvPr id="0" name=""/>
        <dsp:cNvSpPr/>
      </dsp:nvSpPr>
      <dsp:spPr>
        <a:xfrm>
          <a:off x="256367" y="1168112"/>
          <a:ext cx="789647" cy="37079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>
              <a:solidFill>
                <a:srgbClr val="000066"/>
              </a:solidFill>
            </a:rPr>
            <a:t>01</a:t>
          </a:r>
        </a:p>
      </dsp:txBody>
      <dsp:txXfrm>
        <a:off x="274467" y="1186212"/>
        <a:ext cx="753447" cy="334590"/>
      </dsp:txXfrm>
    </dsp:sp>
    <dsp:sp modelId="{BD15BA38-8360-4CEA-9DC4-D52C8A547B41}">
      <dsp:nvSpPr>
        <dsp:cNvPr id="0" name=""/>
        <dsp:cNvSpPr/>
      </dsp:nvSpPr>
      <dsp:spPr>
        <a:xfrm rot="5400000">
          <a:off x="4134939" y="-1494404"/>
          <a:ext cx="296632" cy="6474481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b="0" kern="1200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Setor de Regulação</a:t>
          </a:r>
          <a:endParaRPr lang="pt-BR" sz="1600" b="0" kern="1200" dirty="0">
            <a:solidFill>
              <a:srgbClr val="000066"/>
            </a:solidFill>
          </a:endParaRPr>
        </a:p>
      </dsp:txBody>
      <dsp:txXfrm rot="-5400000">
        <a:off x="1046015" y="1609000"/>
        <a:ext cx="6460001" cy="267672"/>
      </dsp:txXfrm>
    </dsp:sp>
    <dsp:sp modelId="{4B47EA8D-750C-48FB-B6E6-21D95D5D3BA1}">
      <dsp:nvSpPr>
        <dsp:cNvPr id="0" name=""/>
        <dsp:cNvSpPr/>
      </dsp:nvSpPr>
      <dsp:spPr>
        <a:xfrm>
          <a:off x="256367" y="1557441"/>
          <a:ext cx="789647" cy="37079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>
              <a:solidFill>
                <a:srgbClr val="000066"/>
              </a:solidFill>
            </a:rPr>
            <a:t>01</a:t>
          </a:r>
        </a:p>
      </dsp:txBody>
      <dsp:txXfrm>
        <a:off x="274467" y="1575541"/>
        <a:ext cx="753447" cy="334590"/>
      </dsp:txXfrm>
    </dsp:sp>
    <dsp:sp modelId="{D5D31094-B21B-42D5-80E3-85D894524A93}">
      <dsp:nvSpPr>
        <dsp:cNvPr id="0" name=""/>
        <dsp:cNvSpPr/>
      </dsp:nvSpPr>
      <dsp:spPr>
        <a:xfrm rot="5400000">
          <a:off x="4134939" y="-1105074"/>
          <a:ext cx="296632" cy="6474481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b="0" kern="1200" dirty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Equipe Multidisciplinar De Atenção Domiciliar </a:t>
          </a:r>
          <a:endParaRPr lang="pt-BR" sz="1600" b="0" kern="1200" dirty="0">
            <a:solidFill>
              <a:srgbClr val="000066"/>
            </a:solidFill>
          </a:endParaRPr>
        </a:p>
      </dsp:txBody>
      <dsp:txXfrm rot="-5400000">
        <a:off x="1046015" y="1998330"/>
        <a:ext cx="6460001" cy="267672"/>
      </dsp:txXfrm>
    </dsp:sp>
    <dsp:sp modelId="{D090F1D2-F8B3-4E32-A6C4-8061E46C581B}">
      <dsp:nvSpPr>
        <dsp:cNvPr id="0" name=""/>
        <dsp:cNvSpPr/>
      </dsp:nvSpPr>
      <dsp:spPr>
        <a:xfrm>
          <a:off x="256367" y="1946771"/>
          <a:ext cx="789647" cy="37079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>
              <a:solidFill>
                <a:srgbClr val="000066"/>
              </a:solidFill>
            </a:rPr>
            <a:t>01</a:t>
          </a:r>
        </a:p>
      </dsp:txBody>
      <dsp:txXfrm>
        <a:off x="274467" y="1964871"/>
        <a:ext cx="753447" cy="334590"/>
      </dsp:txXfrm>
    </dsp:sp>
    <dsp:sp modelId="{114F90B1-7F22-4F50-B16F-014234446DBE}">
      <dsp:nvSpPr>
        <dsp:cNvPr id="0" name=""/>
        <dsp:cNvSpPr/>
      </dsp:nvSpPr>
      <dsp:spPr>
        <a:xfrm rot="5400000">
          <a:off x="4134939" y="-715744"/>
          <a:ext cx="296632" cy="6474481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b="0" kern="1200" dirty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Centro De Apoio Psicossocial – </a:t>
          </a:r>
          <a:r>
            <a:rPr lang="pt-BR" sz="1600" b="0" kern="1200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CAPS</a:t>
          </a:r>
          <a:r>
            <a:rPr lang="pt-BR" sz="1600" b="0" kern="1200" dirty="0" smtClean="0">
              <a:latin typeface="Arial" pitchFamily="34" charset="0"/>
              <a:cs typeface="Arial" pitchFamily="34" charset="0"/>
            </a:rPr>
            <a:t>		</a:t>
          </a:r>
          <a:endParaRPr lang="pt-BR" sz="1600" b="0" kern="1200" dirty="0"/>
        </a:p>
      </dsp:txBody>
      <dsp:txXfrm rot="-5400000">
        <a:off x="1046015" y="2387660"/>
        <a:ext cx="6460001" cy="267672"/>
      </dsp:txXfrm>
    </dsp:sp>
    <dsp:sp modelId="{3E9293F9-8883-476A-AE9A-38C9B96BE85D}">
      <dsp:nvSpPr>
        <dsp:cNvPr id="0" name=""/>
        <dsp:cNvSpPr/>
      </dsp:nvSpPr>
      <dsp:spPr>
        <a:xfrm>
          <a:off x="256367" y="2336101"/>
          <a:ext cx="789647" cy="37079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>
              <a:solidFill>
                <a:srgbClr val="000066"/>
              </a:solidFill>
            </a:rPr>
            <a:t>01</a:t>
          </a:r>
        </a:p>
      </dsp:txBody>
      <dsp:txXfrm>
        <a:off x="274467" y="2354201"/>
        <a:ext cx="753447" cy="334590"/>
      </dsp:txXfrm>
    </dsp:sp>
    <dsp:sp modelId="{964CDE91-D88D-4225-AD43-472A00109BB0}">
      <dsp:nvSpPr>
        <dsp:cNvPr id="0" name=""/>
        <dsp:cNvSpPr/>
      </dsp:nvSpPr>
      <dsp:spPr>
        <a:xfrm>
          <a:off x="256367" y="2725430"/>
          <a:ext cx="789647" cy="37079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>
              <a:solidFill>
                <a:srgbClr val="000066"/>
              </a:solidFill>
            </a:rPr>
            <a:t>01</a:t>
          </a:r>
        </a:p>
      </dsp:txBody>
      <dsp:txXfrm>
        <a:off x="274467" y="2743530"/>
        <a:ext cx="753447" cy="3345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0BCBBA-BDC9-4EB8-80B0-CAA7E957908D}">
      <dsp:nvSpPr>
        <dsp:cNvPr id="0" name=""/>
        <dsp:cNvSpPr/>
      </dsp:nvSpPr>
      <dsp:spPr>
        <a:xfrm rot="5400000">
          <a:off x="2803294" y="-1398548"/>
          <a:ext cx="439546" cy="3348418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254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>
              <a:solidFill>
                <a:srgbClr val="000066"/>
              </a:solidFill>
              <a:latin typeface="+mn-lt"/>
              <a:ea typeface="Calibri"/>
              <a:cs typeface="Arial" pitchFamily="34" charset="0"/>
            </a:rPr>
            <a:t>Atendimento Médico</a:t>
          </a:r>
          <a:r>
            <a:rPr lang="pt-BR" sz="1600" kern="1200" dirty="0">
              <a:solidFill>
                <a:srgbClr val="000066"/>
              </a:solidFill>
              <a:latin typeface="Arial" pitchFamily="34" charset="0"/>
              <a:ea typeface="Calibri"/>
              <a:cs typeface="Arial" pitchFamily="34" charset="0"/>
            </a:rPr>
            <a:t>	</a:t>
          </a:r>
          <a:endParaRPr lang="pt-BR" sz="1600" kern="1200" dirty="0">
            <a:solidFill>
              <a:srgbClr val="000066"/>
            </a:solidFill>
          </a:endParaRPr>
        </a:p>
      </dsp:txBody>
      <dsp:txXfrm rot="-5400000">
        <a:off x="1348859" y="77344"/>
        <a:ext cx="3326961" cy="396632"/>
      </dsp:txXfrm>
    </dsp:sp>
    <dsp:sp modelId="{54454024-DAAD-4C33-A5E5-765379B5088C}">
      <dsp:nvSpPr>
        <dsp:cNvPr id="0" name=""/>
        <dsp:cNvSpPr/>
      </dsp:nvSpPr>
      <dsp:spPr>
        <a:xfrm>
          <a:off x="534627" y="943"/>
          <a:ext cx="814230" cy="549433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solidFill>
                <a:srgbClr val="000066"/>
              </a:solidFill>
            </a:rPr>
            <a:t>5.531</a:t>
          </a:r>
          <a:endParaRPr lang="pt-BR" sz="1600" b="1" kern="1200" dirty="0">
            <a:solidFill>
              <a:srgbClr val="000066"/>
            </a:solidFill>
          </a:endParaRPr>
        </a:p>
      </dsp:txBody>
      <dsp:txXfrm>
        <a:off x="561448" y="27764"/>
        <a:ext cx="760588" cy="495791"/>
      </dsp:txXfrm>
    </dsp:sp>
    <dsp:sp modelId="{F111068A-6541-4ADC-A221-37AEFCEAFFDC}">
      <dsp:nvSpPr>
        <dsp:cNvPr id="0" name=""/>
        <dsp:cNvSpPr/>
      </dsp:nvSpPr>
      <dsp:spPr>
        <a:xfrm rot="5400000">
          <a:off x="2803294" y="-821643"/>
          <a:ext cx="439546" cy="3348418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254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>
              <a:solidFill>
                <a:srgbClr val="000066"/>
              </a:solidFill>
              <a:latin typeface="+mn-lt"/>
              <a:ea typeface="Calibri"/>
              <a:cs typeface="Arial" pitchFamily="34" charset="0"/>
            </a:rPr>
            <a:t>Transferências para HNSC</a:t>
          </a:r>
          <a:endParaRPr lang="pt-BR" sz="1600" kern="1200" dirty="0">
            <a:solidFill>
              <a:srgbClr val="000066"/>
            </a:solidFill>
            <a:latin typeface="+mn-lt"/>
          </a:endParaRPr>
        </a:p>
      </dsp:txBody>
      <dsp:txXfrm rot="-5400000">
        <a:off x="1348859" y="654249"/>
        <a:ext cx="3326961" cy="396632"/>
      </dsp:txXfrm>
    </dsp:sp>
    <dsp:sp modelId="{4545AA15-14B7-4B95-ADC8-6EB42BB55AFE}">
      <dsp:nvSpPr>
        <dsp:cNvPr id="0" name=""/>
        <dsp:cNvSpPr/>
      </dsp:nvSpPr>
      <dsp:spPr>
        <a:xfrm>
          <a:off x="534627" y="577848"/>
          <a:ext cx="814230" cy="549433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solidFill>
                <a:srgbClr val="000066"/>
              </a:solidFill>
            </a:rPr>
            <a:t>94</a:t>
          </a:r>
          <a:endParaRPr lang="pt-BR" sz="1600" b="1" kern="1200" dirty="0">
            <a:solidFill>
              <a:srgbClr val="000066"/>
            </a:solidFill>
          </a:endParaRPr>
        </a:p>
      </dsp:txBody>
      <dsp:txXfrm>
        <a:off x="561448" y="604669"/>
        <a:ext cx="760588" cy="495791"/>
      </dsp:txXfrm>
    </dsp:sp>
    <dsp:sp modelId="{B7EC2AAD-2744-40A9-9D63-787E83638CDB}">
      <dsp:nvSpPr>
        <dsp:cNvPr id="0" name=""/>
        <dsp:cNvSpPr/>
      </dsp:nvSpPr>
      <dsp:spPr>
        <a:xfrm rot="5400000">
          <a:off x="2772969" y="-244738"/>
          <a:ext cx="439546" cy="3348418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254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>
              <a:solidFill>
                <a:srgbClr val="000066"/>
              </a:solidFill>
              <a:latin typeface="+mn-lt"/>
              <a:ea typeface="Calibri"/>
              <a:cs typeface="Arial" pitchFamily="34" charset="0"/>
            </a:rPr>
            <a:t>Exames Laboratoriais</a:t>
          </a:r>
          <a:endParaRPr lang="pt-BR" sz="1600" kern="1200" dirty="0">
            <a:solidFill>
              <a:srgbClr val="000066"/>
            </a:solidFill>
            <a:latin typeface="+mn-lt"/>
          </a:endParaRPr>
        </a:p>
      </dsp:txBody>
      <dsp:txXfrm rot="-5400000">
        <a:off x="1318534" y="1231154"/>
        <a:ext cx="3326961" cy="396632"/>
      </dsp:txXfrm>
    </dsp:sp>
    <dsp:sp modelId="{2F6DE654-97E1-4B40-B9A8-D418BDAB961F}">
      <dsp:nvSpPr>
        <dsp:cNvPr id="0" name=""/>
        <dsp:cNvSpPr/>
      </dsp:nvSpPr>
      <dsp:spPr>
        <a:xfrm>
          <a:off x="534627" y="1154753"/>
          <a:ext cx="783906" cy="549433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solidFill>
                <a:srgbClr val="000066"/>
              </a:solidFill>
            </a:rPr>
            <a:t>330</a:t>
          </a:r>
          <a:endParaRPr lang="pt-BR" sz="1600" b="1" kern="1200" dirty="0">
            <a:solidFill>
              <a:srgbClr val="000066"/>
            </a:solidFill>
          </a:endParaRPr>
        </a:p>
      </dsp:txBody>
      <dsp:txXfrm>
        <a:off x="561448" y="1181574"/>
        <a:ext cx="730264" cy="495791"/>
      </dsp:txXfrm>
    </dsp:sp>
    <dsp:sp modelId="{2BA4CACC-E2A5-4245-9AF1-C7863C653F7B}">
      <dsp:nvSpPr>
        <dsp:cNvPr id="0" name=""/>
        <dsp:cNvSpPr/>
      </dsp:nvSpPr>
      <dsp:spPr>
        <a:xfrm rot="5400000">
          <a:off x="2803294" y="332166"/>
          <a:ext cx="439546" cy="3348418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254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>
              <a:solidFill>
                <a:srgbClr val="000066"/>
              </a:solidFill>
              <a:latin typeface="+mn-lt"/>
              <a:ea typeface="Calibri"/>
              <a:cs typeface="Arial" pitchFamily="34" charset="0"/>
            </a:rPr>
            <a:t>Exames Radiológicos</a:t>
          </a:r>
          <a:endParaRPr lang="pt-BR" sz="1600" kern="1200" dirty="0">
            <a:solidFill>
              <a:srgbClr val="000066"/>
            </a:solidFill>
            <a:latin typeface="+mn-lt"/>
          </a:endParaRPr>
        </a:p>
      </dsp:txBody>
      <dsp:txXfrm rot="-5400000">
        <a:off x="1348859" y="1808059"/>
        <a:ext cx="3326961" cy="396632"/>
      </dsp:txXfrm>
    </dsp:sp>
    <dsp:sp modelId="{DE063F87-8034-48AB-B748-5DA61D8CD1C3}">
      <dsp:nvSpPr>
        <dsp:cNvPr id="0" name=""/>
        <dsp:cNvSpPr/>
      </dsp:nvSpPr>
      <dsp:spPr>
        <a:xfrm>
          <a:off x="534627" y="1731658"/>
          <a:ext cx="814230" cy="549433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solidFill>
                <a:srgbClr val="000066"/>
              </a:solidFill>
            </a:rPr>
            <a:t>682</a:t>
          </a:r>
          <a:endParaRPr lang="pt-BR" sz="1600" b="1" kern="1200" dirty="0">
            <a:solidFill>
              <a:srgbClr val="000066"/>
            </a:solidFill>
          </a:endParaRPr>
        </a:p>
      </dsp:txBody>
      <dsp:txXfrm>
        <a:off x="561448" y="1758479"/>
        <a:ext cx="760588" cy="495791"/>
      </dsp:txXfrm>
    </dsp:sp>
    <dsp:sp modelId="{62DA2CAB-4528-4D1F-82D8-7EB4EFC36A81}">
      <dsp:nvSpPr>
        <dsp:cNvPr id="0" name=""/>
        <dsp:cNvSpPr/>
      </dsp:nvSpPr>
      <dsp:spPr>
        <a:xfrm rot="5400000">
          <a:off x="2803294" y="909071"/>
          <a:ext cx="439546" cy="3348418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254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>
              <a:solidFill>
                <a:srgbClr val="000066"/>
              </a:solidFill>
              <a:latin typeface="+mn-lt"/>
              <a:ea typeface="Calibri"/>
              <a:cs typeface="Arial" pitchFamily="34" charset="0"/>
            </a:rPr>
            <a:t>Classificação de Risco / Consulta de Enfermagem</a:t>
          </a:r>
          <a:endParaRPr lang="pt-BR" sz="1600" kern="1200" dirty="0">
            <a:solidFill>
              <a:srgbClr val="000066"/>
            </a:solidFill>
            <a:latin typeface="+mn-lt"/>
          </a:endParaRPr>
        </a:p>
      </dsp:txBody>
      <dsp:txXfrm rot="-5400000">
        <a:off x="1348859" y="2384964"/>
        <a:ext cx="3326961" cy="396632"/>
      </dsp:txXfrm>
    </dsp:sp>
    <dsp:sp modelId="{231D8208-799F-49F8-85F7-B212413EDD38}">
      <dsp:nvSpPr>
        <dsp:cNvPr id="0" name=""/>
        <dsp:cNvSpPr/>
      </dsp:nvSpPr>
      <dsp:spPr>
        <a:xfrm>
          <a:off x="534627" y="2308563"/>
          <a:ext cx="814230" cy="549433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solidFill>
                <a:srgbClr val="000066"/>
              </a:solidFill>
            </a:rPr>
            <a:t>1.182</a:t>
          </a:r>
          <a:endParaRPr lang="pt-BR" sz="1600" b="1" kern="1200" dirty="0">
            <a:solidFill>
              <a:srgbClr val="000066"/>
            </a:solidFill>
          </a:endParaRPr>
        </a:p>
      </dsp:txBody>
      <dsp:txXfrm>
        <a:off x="561448" y="2335384"/>
        <a:ext cx="760588" cy="495791"/>
      </dsp:txXfrm>
    </dsp:sp>
    <dsp:sp modelId="{D319719D-80E8-4885-BB10-C081344BE323}">
      <dsp:nvSpPr>
        <dsp:cNvPr id="0" name=""/>
        <dsp:cNvSpPr/>
      </dsp:nvSpPr>
      <dsp:spPr>
        <a:xfrm rot="5400000">
          <a:off x="2803294" y="1485976"/>
          <a:ext cx="439546" cy="3348418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254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>
              <a:solidFill>
                <a:srgbClr val="000066"/>
              </a:solidFill>
              <a:latin typeface="+mn-lt"/>
              <a:ea typeface="Calibri"/>
              <a:cs typeface="Arial" pitchFamily="34" charset="0"/>
            </a:rPr>
            <a:t>Imobilização Ortopédica</a:t>
          </a:r>
          <a:endParaRPr lang="pt-BR" sz="1600" kern="1200" dirty="0">
            <a:solidFill>
              <a:srgbClr val="000066"/>
            </a:solidFill>
            <a:latin typeface="+mn-lt"/>
          </a:endParaRPr>
        </a:p>
      </dsp:txBody>
      <dsp:txXfrm rot="-5400000">
        <a:off x="1348859" y="2961869"/>
        <a:ext cx="3326961" cy="396632"/>
      </dsp:txXfrm>
    </dsp:sp>
    <dsp:sp modelId="{76786CCD-F913-48A2-86B7-3C12D8434306}">
      <dsp:nvSpPr>
        <dsp:cNvPr id="0" name=""/>
        <dsp:cNvSpPr/>
      </dsp:nvSpPr>
      <dsp:spPr>
        <a:xfrm>
          <a:off x="534627" y="2885468"/>
          <a:ext cx="814230" cy="549433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solidFill>
                <a:srgbClr val="000066"/>
              </a:solidFill>
            </a:rPr>
            <a:t>63</a:t>
          </a:r>
        </a:p>
      </dsp:txBody>
      <dsp:txXfrm>
        <a:off x="561448" y="2912289"/>
        <a:ext cx="760588" cy="4957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D56A1-9DF5-44F2-B7F4-CC6AA83ED6EE}" type="datetimeFigureOut">
              <a:rPr lang="pt-BR" smtClean="0"/>
              <a:t>23/05/2022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7483C7-04D4-4D88-9553-BB7DC12CE6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73320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339B1-D230-4D43-8CAD-FC639ABED708}" type="datetimeFigureOut">
              <a:rPr lang="pt-BR" smtClean="0"/>
              <a:pPr/>
              <a:t>23/05/2022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6CFE7-DA6B-43A7-B9A9-062DC4EC183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168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6CFE7-DA6B-43A7-B9A9-062DC4EC1831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454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6CFE7-DA6B-43A7-B9A9-062DC4EC1831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2129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6CFE7-DA6B-43A7-B9A9-062DC4EC1831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2526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6CFE7-DA6B-43A7-B9A9-062DC4EC1831}" type="slidenum">
              <a:rPr lang="pt-BR" smtClean="0">
                <a:solidFill>
                  <a:prstClr val="black"/>
                </a:solidFill>
              </a:rPr>
              <a:pPr/>
              <a:t>26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54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23/05/2022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77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23/05/2022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431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23/05/2022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7379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17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234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44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09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084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920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661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453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23/05/2022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4760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88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74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83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23/05/2022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842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23/05/2022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0635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23/05/2022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591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23/05/2022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5052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23/05/2022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6747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23/05/2022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87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23/05/2022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45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524B0-DCDA-4945-B206-949C5FEC045B}" type="datetimeFigureOut">
              <a:rPr lang="pt-BR" smtClean="0"/>
              <a:pPr/>
              <a:t>23/05/2022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720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4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pmcbsaude@capivaridebaixo.sc.gov.b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1506D9BA-6F02-448D-A734-FD97F190C3E1}"/>
              </a:ext>
            </a:extLst>
          </p:cNvPr>
          <p:cNvSpPr txBox="1"/>
          <p:nvPr/>
        </p:nvSpPr>
        <p:spPr>
          <a:xfrm>
            <a:off x="323529" y="406581"/>
            <a:ext cx="5285773" cy="76944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pt-BR" sz="2200" dirty="0">
                <a:solidFill>
                  <a:schemeClr val="bg1"/>
                </a:solidFill>
                <a:latin typeface="Arial Black" panose="020B0A04020102020204" pitchFamily="34" charset="0"/>
              </a:rPr>
              <a:t>AUDIÊNCIA PÚBLICA</a:t>
            </a:r>
          </a:p>
          <a:p>
            <a:pPr algn="ctr"/>
            <a:r>
              <a:rPr lang="pt-BR" sz="2200" dirty="0">
                <a:solidFill>
                  <a:schemeClr val="bg1"/>
                </a:solidFill>
                <a:latin typeface="Arial Black" panose="020B0A04020102020204" pitchFamily="34" charset="0"/>
              </a:rPr>
              <a:t>(ART.9°§ 4°,LRF)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AB8378A6-35EC-4CBD-B8BB-FF5F285C32E8}"/>
              </a:ext>
            </a:extLst>
          </p:cNvPr>
          <p:cNvSpPr txBox="1"/>
          <p:nvPr/>
        </p:nvSpPr>
        <p:spPr>
          <a:xfrm>
            <a:off x="4327" y="1885739"/>
            <a:ext cx="4648200" cy="584775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1</a:t>
            </a:r>
            <a:r>
              <a:rPr lang="pt-BR" sz="1600" b="1" dirty="0" smtClean="0">
                <a:solidFill>
                  <a:schemeClr val="bg1"/>
                </a:solidFill>
              </a:rPr>
              <a:t>° </a:t>
            </a:r>
            <a:r>
              <a:rPr lang="pt-BR" sz="1600" b="1" dirty="0">
                <a:solidFill>
                  <a:schemeClr val="bg1"/>
                </a:solidFill>
              </a:rPr>
              <a:t>QUADRIMESTRE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smtClean="0">
                <a:solidFill>
                  <a:schemeClr val="bg1"/>
                </a:solidFill>
              </a:rPr>
              <a:t>27/05/2022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93814296-09EB-40C8-8EAD-04055ED1966F}"/>
              </a:ext>
            </a:extLst>
          </p:cNvPr>
          <p:cNvSpPr txBox="1"/>
          <p:nvPr/>
        </p:nvSpPr>
        <p:spPr>
          <a:xfrm>
            <a:off x="888267" y="2787774"/>
            <a:ext cx="2880320" cy="138499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endParaRPr lang="pt-BR" dirty="0"/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SECRETARIA </a:t>
            </a:r>
            <a:r>
              <a:rPr lang="pt-BR" sz="2400" b="1" dirty="0" smtClean="0">
                <a:solidFill>
                  <a:schemeClr val="bg1"/>
                </a:solidFill>
              </a:rPr>
              <a:t>DA SAÚDE</a:t>
            </a:r>
            <a:endParaRPr lang="pt-BR" sz="2400" b="1" dirty="0">
              <a:solidFill>
                <a:schemeClr val="bg1"/>
              </a:solidFill>
            </a:endParaRP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1603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7534"/>
            <a:ext cx="534035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10771"/>
            <a:ext cx="3456522" cy="1943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364" y="2526132"/>
            <a:ext cx="3701683" cy="1666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30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D1055F8F-BA3B-4224-A893-F016174426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7614"/>
            <a:ext cx="7967663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585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9E489D76-D9FC-41A5-B5D3-EF4A092DC7E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5" y="0"/>
            <a:ext cx="9141292" cy="51435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828796" y="734037"/>
            <a:ext cx="4888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0066"/>
                </a:solidFill>
              </a:rPr>
              <a:t>Secretaria de Saúde </a:t>
            </a:r>
            <a:r>
              <a:rPr lang="pt-BR" sz="2400" b="1" dirty="0">
                <a:solidFill>
                  <a:srgbClr val="000066"/>
                </a:solidFill>
              </a:rPr>
              <a:t>faz ação preventiva de </a:t>
            </a:r>
            <a:r>
              <a:rPr lang="pt-BR" sz="2400" b="1" dirty="0" smtClean="0">
                <a:solidFill>
                  <a:srgbClr val="000066"/>
                </a:solidFill>
              </a:rPr>
              <a:t>Pré-Carnaval </a:t>
            </a:r>
            <a:r>
              <a:rPr lang="pt-BR" sz="2400" b="1" dirty="0">
                <a:solidFill>
                  <a:srgbClr val="000066"/>
                </a:solidFill>
              </a:rPr>
              <a:t>com testes-rápidos e orientações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08" y="2355726"/>
            <a:ext cx="2160240" cy="2209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28" y="2375153"/>
            <a:ext cx="3024336" cy="2209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972" y="2375153"/>
            <a:ext cx="2945356" cy="2209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8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6C342DBB-287E-4333-9377-482AF4F93DA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5" y="0"/>
            <a:ext cx="9141292" cy="51435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FABD105A-A7D5-43A0-93E9-0D2709889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0" y="920635"/>
            <a:ext cx="48068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>
                <a:solidFill>
                  <a:srgbClr val="000066"/>
                </a:solidFill>
                <a:latin typeface="+mn-lt"/>
              </a:rPr>
              <a:t>Prefeitura entrega carteirinhas a pacientes com fibromialgia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36085"/>
            <a:ext cx="3033421" cy="216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9" b="14369"/>
          <a:stretch/>
        </p:blipFill>
        <p:spPr bwMode="auto">
          <a:xfrm>
            <a:off x="3425934" y="2133889"/>
            <a:ext cx="2292134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2248116"/>
            <a:ext cx="3014600" cy="2152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15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5" y="0"/>
            <a:ext cx="9141292" cy="51435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0881"/>
            <a:ext cx="5480050" cy="493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37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5" y="0"/>
            <a:ext cx="9141292" cy="51435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403648" y="483518"/>
            <a:ext cx="48131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0066"/>
                </a:solidFill>
              </a:rPr>
              <a:t>Servidores da Saúde participam de capacitação sobre Dengue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345" y="1504231"/>
            <a:ext cx="2607246" cy="3476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81" y="1707654"/>
            <a:ext cx="3926632" cy="294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43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5" y="0"/>
            <a:ext cx="9141292" cy="51435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187624" y="563735"/>
            <a:ext cx="5121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0066"/>
                </a:solidFill>
              </a:rPr>
              <a:t>Prefeitura realiza Dia D da Vacinação </a:t>
            </a:r>
            <a:r>
              <a:rPr lang="pt-BR" sz="2400" b="1" dirty="0" smtClean="0">
                <a:solidFill>
                  <a:srgbClr val="000066"/>
                </a:solidFill>
              </a:rPr>
              <a:t>COVID infantil e adulto no </a:t>
            </a:r>
            <a:r>
              <a:rPr lang="pt-BR" sz="2400" b="1" dirty="0">
                <a:solidFill>
                  <a:srgbClr val="000066"/>
                </a:solidFill>
              </a:rPr>
              <a:t>Parque Ambiental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67694"/>
            <a:ext cx="3168351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51670"/>
            <a:ext cx="2216238" cy="29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682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93" y="0"/>
            <a:ext cx="9141292" cy="51435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183669" y="351497"/>
            <a:ext cx="5290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0066"/>
                </a:solidFill>
              </a:rPr>
              <a:t>COVID: Saúde </a:t>
            </a:r>
            <a:r>
              <a:rPr lang="pt-BR" sz="2400" b="1" dirty="0">
                <a:solidFill>
                  <a:srgbClr val="000066"/>
                </a:solidFill>
              </a:rPr>
              <a:t>amplia vacinação e </a:t>
            </a:r>
            <a:r>
              <a:rPr lang="pt-BR" sz="2400" b="1" dirty="0" smtClean="0">
                <a:solidFill>
                  <a:srgbClr val="000066"/>
                </a:solidFill>
              </a:rPr>
              <a:t>leva </a:t>
            </a:r>
            <a:r>
              <a:rPr lang="pt-BR" sz="2400" b="1" dirty="0">
                <a:solidFill>
                  <a:srgbClr val="000066"/>
                </a:solidFill>
              </a:rPr>
              <a:t>serviço para mais perto das pessoas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80" y="1419622"/>
            <a:ext cx="2844064" cy="355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34" y="1419622"/>
            <a:ext cx="2531421" cy="3544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732240" y="2606883"/>
            <a:ext cx="1637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000066"/>
                </a:solidFill>
              </a:rPr>
              <a:t>500 pessoas vacinadas </a:t>
            </a:r>
            <a:endParaRPr lang="pt-BR" b="1" dirty="0">
              <a:solidFill>
                <a:srgbClr val="000066"/>
              </a:solidFill>
            </a:endParaRPr>
          </a:p>
        </p:txBody>
      </p:sp>
      <p:sp>
        <p:nvSpPr>
          <p:cNvPr id="10" name="Elipse 9"/>
          <p:cNvSpPr/>
          <p:nvPr/>
        </p:nvSpPr>
        <p:spPr>
          <a:xfrm>
            <a:off x="6732240" y="2355726"/>
            <a:ext cx="1637420" cy="1152128"/>
          </a:xfrm>
          <a:prstGeom prst="ellipse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5645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5" y="0"/>
            <a:ext cx="9141292" cy="51435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9250"/>
            <a:ext cx="6370637" cy="44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458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5" y="0"/>
            <a:ext cx="9141292" cy="51435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115616" y="411510"/>
            <a:ext cx="4844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0066"/>
                </a:solidFill>
              </a:rPr>
              <a:t>Secretaria de Saúde realiza a </a:t>
            </a:r>
            <a:r>
              <a:rPr lang="pt-BR" sz="2400" b="1" dirty="0">
                <a:solidFill>
                  <a:srgbClr val="000066"/>
                </a:solidFill>
              </a:rPr>
              <a:t>1</a:t>
            </a:r>
            <a:r>
              <a:rPr lang="pt-BR" sz="2400" b="1" dirty="0" smtClean="0">
                <a:solidFill>
                  <a:srgbClr val="000066"/>
                </a:solidFill>
              </a:rPr>
              <a:t>ª </a:t>
            </a:r>
            <a:r>
              <a:rPr lang="pt-BR" sz="2400" b="1" dirty="0">
                <a:solidFill>
                  <a:srgbClr val="000066"/>
                </a:solidFill>
              </a:rPr>
              <a:t>Conferência Municipal de Saúde Mental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94970"/>
            <a:ext cx="3402725" cy="2554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6180"/>
            <a:ext cx="3562872" cy="3562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020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4"/>
            <a:ext cx="9144000" cy="51435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CFFB5481-0AB4-41EE-800B-BC6852DA9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40568" y="483518"/>
            <a:ext cx="8229600" cy="1575048"/>
          </a:xfrm>
        </p:spPr>
        <p:txBody>
          <a:bodyPr>
            <a:normAutofit/>
          </a:bodyPr>
          <a:lstStyle/>
          <a:p>
            <a:pPr>
              <a:tabLst>
                <a:tab pos="7983338" algn="l"/>
              </a:tabLst>
            </a:pPr>
            <a:r>
              <a:rPr lang="en-GB" dirty="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en-GB" dirty="0">
                <a:solidFill>
                  <a:srgbClr val="000000"/>
                </a:solidFill>
                <a:latin typeface="Arial Black" pitchFamily="34" charset="0"/>
              </a:rPr>
            </a:br>
            <a:endParaRPr lang="pt-BR" sz="3300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xmlns="" id="{9C31007E-1E6D-4643-A33C-9571A8F1B6C5}"/>
              </a:ext>
            </a:extLst>
          </p:cNvPr>
          <p:cNvSpPr txBox="1">
            <a:spLocks/>
          </p:cNvSpPr>
          <p:nvPr/>
        </p:nvSpPr>
        <p:spPr>
          <a:xfrm>
            <a:off x="1187624" y="1779663"/>
            <a:ext cx="6400800" cy="3024336"/>
          </a:xfrm>
          <a:prstGeom prst="rect">
            <a:avLst/>
          </a:prstGeom>
        </p:spPr>
        <p:txBody>
          <a:bodyPr lIns="91438" tIns="45719" rIns="91438" bIns="45719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pt-BR" dirty="0"/>
          </a:p>
        </p:txBody>
      </p:sp>
      <p:sp>
        <p:nvSpPr>
          <p:cNvPr id="5" name="CaixaDeTexto 3">
            <a:extLst>
              <a:ext uri="{FF2B5EF4-FFF2-40B4-BE49-F238E27FC236}">
                <a16:creationId xmlns="" xmlns:a16="http://schemas.microsoft.com/office/drawing/2014/main" id="{23AE08FE-00D9-4294-993B-50A890487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-125306"/>
            <a:ext cx="5760640" cy="18928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8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São </a:t>
            </a:r>
            <a:r>
              <a:rPr lang="pt-BR" sz="18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226 profissionais que atuam no Fundo Municipal de </a:t>
            </a:r>
            <a:r>
              <a:rPr lang="pt-BR" sz="18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Saúde</a:t>
            </a:r>
            <a:r>
              <a:rPr lang="pt-BR" sz="18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, na seguinte </a:t>
            </a:r>
            <a:r>
              <a:rPr lang="pt-BR" sz="18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estrutura:</a:t>
            </a:r>
            <a:endParaRPr lang="pt-BR" sz="1800" b="1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="" xmlns:a16="http://schemas.microsoft.com/office/drawing/2014/main" id="{923D87B5-BAEE-436B-A3D6-5C35989397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2805738"/>
              </p:ext>
            </p:extLst>
          </p:nvPr>
        </p:nvGraphicFramePr>
        <p:xfrm>
          <a:off x="1403858" y="1347614"/>
          <a:ext cx="6209976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8951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5" y="0"/>
            <a:ext cx="9141292" cy="51435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619672" y="411510"/>
            <a:ext cx="4855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0066"/>
                </a:solidFill>
              </a:rPr>
              <a:t>Saúde inaugura </a:t>
            </a:r>
            <a:r>
              <a:rPr lang="pt-BR" sz="2400" b="1" dirty="0">
                <a:solidFill>
                  <a:srgbClr val="000066"/>
                </a:solidFill>
              </a:rPr>
              <a:t>Centro de Especialidades Médicas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91630"/>
            <a:ext cx="4369889" cy="2912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87" y="1275606"/>
            <a:ext cx="2687302" cy="3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1071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5" y="0"/>
            <a:ext cx="9141292" cy="51435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07137" y="2139702"/>
            <a:ext cx="33348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0066"/>
                </a:solidFill>
              </a:rPr>
              <a:t>Saúde </a:t>
            </a:r>
            <a:r>
              <a:rPr lang="pt-BR" sz="2400" b="1" dirty="0">
                <a:solidFill>
                  <a:srgbClr val="000066"/>
                </a:solidFill>
              </a:rPr>
              <a:t>zera fila de mamografias no Mês das Mulheres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978" y="1275606"/>
            <a:ext cx="4802876" cy="320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007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1292" cy="5143500"/>
          </a:xfrm>
          <a:prstGeom prst="rect">
            <a:avLst/>
          </a:prstGeom>
        </p:spPr>
      </p:pic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2339260"/>
              </p:ext>
            </p:extLst>
          </p:nvPr>
        </p:nvGraphicFramePr>
        <p:xfrm>
          <a:off x="3131840" y="1059582"/>
          <a:ext cx="5328592" cy="3939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tângulo 6"/>
          <p:cNvSpPr/>
          <p:nvPr/>
        </p:nvSpPr>
        <p:spPr>
          <a:xfrm>
            <a:off x="1695238" y="555526"/>
            <a:ext cx="50037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0066"/>
                </a:solidFill>
              </a:rPr>
              <a:t>Campanha de Vacinação contra a Gripe e </a:t>
            </a:r>
            <a:r>
              <a:rPr lang="pt-BR" sz="2400" b="1" dirty="0" smtClean="0">
                <a:solidFill>
                  <a:srgbClr val="000066"/>
                </a:solidFill>
              </a:rPr>
              <a:t>Sarampo</a:t>
            </a:r>
            <a:endParaRPr lang="pt-BR" sz="2400" b="1" dirty="0">
              <a:solidFill>
                <a:srgbClr val="000066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02049"/>
            <a:ext cx="3528963" cy="264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179" y="1727418"/>
            <a:ext cx="3735762" cy="279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501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403648" y="483518"/>
            <a:ext cx="5012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0066"/>
                </a:solidFill>
              </a:rPr>
              <a:t>Pacientes de Capivari </a:t>
            </a:r>
            <a:r>
              <a:rPr lang="pt-BR" sz="2400" b="1" dirty="0">
                <a:solidFill>
                  <a:srgbClr val="000066"/>
                </a:solidFill>
              </a:rPr>
              <a:t>de Baixo participam de mutirão de cirurgia de catarata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207" y="1796119"/>
            <a:ext cx="4708773" cy="294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319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636"/>
            <a:ext cx="5035550" cy="483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68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91630"/>
            <a:ext cx="4503076" cy="337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486686" y="273074"/>
            <a:ext cx="36936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000066"/>
                </a:solidFill>
              </a:rPr>
              <a:t>Aprovação da Lei de </a:t>
            </a:r>
          </a:p>
          <a:p>
            <a:pPr algn="ctr"/>
            <a:r>
              <a:rPr lang="pt-BR" sz="2800" b="1" dirty="0" smtClean="0">
                <a:solidFill>
                  <a:srgbClr val="000066"/>
                </a:solidFill>
              </a:rPr>
              <a:t>Gerência de ESF</a:t>
            </a:r>
            <a:endParaRPr lang="pt-BR" sz="28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75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1506D9BA-6F02-448D-A734-FD97F190C3E1}"/>
              </a:ext>
            </a:extLst>
          </p:cNvPr>
          <p:cNvSpPr txBox="1"/>
          <p:nvPr/>
        </p:nvSpPr>
        <p:spPr>
          <a:xfrm>
            <a:off x="0" y="433575"/>
            <a:ext cx="5285773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0066"/>
                </a:solidFill>
              </a:rPr>
              <a:t>AGRADECEMOS A PARTICIPAÇÃO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AB8378A6-35EC-4CBD-B8BB-FF5F285C32E8}"/>
              </a:ext>
            </a:extLst>
          </p:cNvPr>
          <p:cNvSpPr txBox="1"/>
          <p:nvPr/>
        </p:nvSpPr>
        <p:spPr>
          <a:xfrm>
            <a:off x="755576" y="1203598"/>
            <a:ext cx="4648200" cy="338552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/>
            <a:endParaRPr lang="pt-BR" sz="1600" dirty="0">
              <a:solidFill>
                <a:prstClr val="white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93814296-09EB-40C8-8EAD-04055ED1966F}"/>
              </a:ext>
            </a:extLst>
          </p:cNvPr>
          <p:cNvSpPr txBox="1"/>
          <p:nvPr/>
        </p:nvSpPr>
        <p:spPr>
          <a:xfrm>
            <a:off x="1043608" y="2883611"/>
            <a:ext cx="2880320" cy="120032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pt-BR" dirty="0" smtClean="0"/>
              <a:t>Everson Barbosa Martins</a:t>
            </a:r>
            <a:endParaRPr lang="pt-BR" dirty="0"/>
          </a:p>
          <a:p>
            <a:pPr algn="ctr"/>
            <a:r>
              <a:rPr lang="pt-BR" dirty="0"/>
              <a:t>Secretaria </a:t>
            </a:r>
            <a:r>
              <a:rPr lang="pt-BR" dirty="0" smtClean="0"/>
              <a:t>da Saúde</a:t>
            </a:r>
            <a:endParaRPr lang="pt-BR" dirty="0"/>
          </a:p>
          <a:p>
            <a:pPr algn="ctr"/>
            <a:r>
              <a:rPr lang="pt-BR" dirty="0" smtClean="0">
                <a:hlinkClick r:id="rId4"/>
              </a:rPr>
              <a:t>pmcbsaude@gmail.com</a:t>
            </a:r>
            <a:endParaRPr lang="pt-BR" b="1" dirty="0"/>
          </a:p>
          <a:p>
            <a:pPr algn="ctr"/>
            <a:r>
              <a:rPr lang="pt-BR" b="1" dirty="0" smtClean="0"/>
              <a:t>27/05/2022</a:t>
            </a:r>
            <a:endParaRPr lang="pt-BR" b="1" dirty="0"/>
          </a:p>
        </p:txBody>
      </p:sp>
      <p:sp>
        <p:nvSpPr>
          <p:cNvPr id="3" name="Retângulo 2"/>
          <p:cNvSpPr/>
          <p:nvPr/>
        </p:nvSpPr>
        <p:spPr>
          <a:xfrm>
            <a:off x="295998" y="91120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400" b="1" dirty="0">
                <a:solidFill>
                  <a:srgbClr val="000066"/>
                </a:solidFill>
              </a:rPr>
              <a:t>para prestação de contas do </a:t>
            </a:r>
          </a:p>
          <a:p>
            <a:pPr algn="ctr"/>
            <a:r>
              <a:rPr lang="pt-BR" sz="2400" b="1" dirty="0" smtClean="0">
                <a:solidFill>
                  <a:srgbClr val="000066"/>
                </a:solidFill>
              </a:rPr>
              <a:t>1º Quadrimestre </a:t>
            </a:r>
            <a:r>
              <a:rPr lang="pt-BR" sz="2400" b="1" dirty="0">
                <a:solidFill>
                  <a:srgbClr val="000066"/>
                </a:solidFill>
              </a:rPr>
              <a:t>/</a:t>
            </a:r>
            <a:r>
              <a:rPr lang="pt-BR" sz="2400" b="1" dirty="0" smtClean="0">
                <a:solidFill>
                  <a:srgbClr val="000066"/>
                </a:solidFill>
              </a:rPr>
              <a:t>2022</a:t>
            </a:r>
            <a:endParaRPr lang="pt-BR" sz="24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030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" y="0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540568" y="771550"/>
            <a:ext cx="8229600" cy="8572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000066"/>
                </a:solidFill>
                <a:latin typeface="Arial" pitchFamily="34" charset="0"/>
              </a:rPr>
              <a:t>Atenção Básica,  Média e Alta </a:t>
            </a:r>
            <a:br>
              <a:rPr lang="pt-BR" sz="2800" b="1" dirty="0">
                <a:solidFill>
                  <a:srgbClr val="000066"/>
                </a:solidFill>
                <a:latin typeface="Arial" pitchFamily="34" charset="0"/>
              </a:rPr>
            </a:br>
            <a:r>
              <a:rPr lang="pt-BR" sz="2800" b="1" dirty="0">
                <a:solidFill>
                  <a:srgbClr val="000066"/>
                </a:solidFill>
                <a:latin typeface="Arial" pitchFamily="34" charset="0"/>
              </a:rPr>
              <a:t>Complexidade</a:t>
            </a:r>
            <a:br>
              <a:rPr lang="pt-BR" sz="2800" b="1" dirty="0">
                <a:solidFill>
                  <a:srgbClr val="000066"/>
                </a:solidFill>
                <a:latin typeface="Arial" pitchFamily="34" charset="0"/>
              </a:rPr>
            </a:br>
            <a:endParaRPr lang="pt-BR" sz="2800" dirty="0">
              <a:solidFill>
                <a:srgbClr val="000066"/>
              </a:solidFill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xmlns="" id="{A7CEE9EC-2898-41D8-85BC-740291CC09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3324873"/>
              </p:ext>
            </p:extLst>
          </p:nvPr>
        </p:nvGraphicFramePr>
        <p:xfrm>
          <a:off x="755576" y="1563638"/>
          <a:ext cx="7776864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tângulo de cantos arredondados 8"/>
          <p:cNvSpPr/>
          <p:nvPr/>
        </p:nvSpPr>
        <p:spPr>
          <a:xfrm>
            <a:off x="1797561" y="4299942"/>
            <a:ext cx="6408712" cy="3600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 lvl="1" indent="-180975"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de Especialidades</a:t>
            </a:r>
            <a:endParaRPr lang="pt-BR" sz="16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42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" y="0"/>
            <a:ext cx="9144000" cy="51435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67544" y="411510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b="1" dirty="0">
                <a:solidFill>
                  <a:srgbClr val="000066"/>
                </a:solidFill>
              </a:rPr>
              <a:t>Durante o 1º quadrimestre foram realizados  </a:t>
            </a:r>
            <a:r>
              <a:rPr lang="pt-BR" b="1" dirty="0">
                <a:solidFill>
                  <a:srgbClr val="000066"/>
                </a:solidFill>
              </a:rPr>
              <a:t>168.887 </a:t>
            </a:r>
            <a:r>
              <a:rPr lang="pt-BR" altLang="pt-BR" b="1" dirty="0">
                <a:solidFill>
                  <a:srgbClr val="000066"/>
                </a:solidFill>
              </a:rPr>
              <a:t>atendimentos e procedimentos em todas unidades de saúde, nas  seguinte áreas:</a:t>
            </a:r>
          </a:p>
          <a:p>
            <a:endParaRPr lang="pt-BR" dirty="0"/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035693"/>
              </p:ext>
            </p:extLst>
          </p:nvPr>
        </p:nvGraphicFramePr>
        <p:xfrm>
          <a:off x="1331640" y="1275606"/>
          <a:ext cx="6650250" cy="35890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68693"/>
                <a:gridCol w="1160519"/>
                <a:gridCol w="1160519"/>
                <a:gridCol w="1160519"/>
              </a:tblGrid>
              <a:tr h="275199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ATENDIMENTOS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1" dirty="0" smtClean="0">
                          <a:solidFill>
                            <a:srgbClr val="000066"/>
                          </a:solidFill>
                          <a:latin typeface="+mj-lt"/>
                        </a:rPr>
                        <a:t>3ºQ2021</a:t>
                      </a:r>
                      <a:r>
                        <a:rPr lang="pt-BR" sz="1900" b="1" baseline="0" dirty="0" smtClean="0">
                          <a:solidFill>
                            <a:srgbClr val="000066"/>
                          </a:solidFill>
                          <a:latin typeface="+mj-lt"/>
                        </a:rPr>
                        <a:t> </a:t>
                      </a:r>
                      <a:endParaRPr lang="pt-BR" sz="1900" b="1" dirty="0" smtClean="0">
                        <a:solidFill>
                          <a:srgbClr val="000066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1" dirty="0" smtClean="0">
                          <a:solidFill>
                            <a:srgbClr val="000066"/>
                          </a:solidFill>
                          <a:latin typeface="+mj-lt"/>
                        </a:rPr>
                        <a:t>1ºQ2022 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1" dirty="0" smtClean="0">
                          <a:solidFill>
                            <a:srgbClr val="000066"/>
                          </a:solidFill>
                          <a:latin typeface="+mj-lt"/>
                        </a:rPr>
                        <a:t>% 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5199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u="none" strike="noStrike" dirty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ESF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dirty="0" smtClean="0">
                          <a:solidFill>
                            <a:srgbClr val="000066"/>
                          </a:solidFill>
                          <a:latin typeface="+mj-lt"/>
                        </a:rPr>
                        <a:t>32.080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dirty="0" smtClean="0">
                          <a:solidFill>
                            <a:srgbClr val="000066"/>
                          </a:solidFill>
                          <a:latin typeface="+mj-lt"/>
                        </a:rPr>
                        <a:t>58.370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dirty="0" smtClean="0">
                          <a:solidFill>
                            <a:srgbClr val="000066"/>
                          </a:solidFill>
                          <a:latin typeface="+mj-lt"/>
                        </a:rPr>
                        <a:t>81,95%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5199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Monitoramento Epidemiologia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2.377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3.863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62,5%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5199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Fisioterapia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944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3.533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274%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5199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EMAD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900" b="0" i="0" u="none" strike="noStrike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429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1.661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287%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5199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Fraldas Geriátricas 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9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17.136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20.250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18,17%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5199">
                <a:tc>
                  <a:txBody>
                    <a:bodyPr/>
                    <a:lstStyle/>
                    <a:p>
                      <a:r>
                        <a:rPr lang="pt-BR" sz="1900" dirty="0" smtClean="0">
                          <a:solidFill>
                            <a:srgbClr val="000066"/>
                          </a:solidFill>
                          <a:latin typeface="+mj-lt"/>
                        </a:rPr>
                        <a:t>Centro de Triagem - COVID</a:t>
                      </a:r>
                      <a:endParaRPr lang="pt-BR" sz="1900" dirty="0">
                        <a:solidFill>
                          <a:srgbClr val="000066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900" kern="1200" dirty="0" smtClean="0">
                          <a:solidFill>
                            <a:srgbClr val="000066"/>
                          </a:solidFill>
                          <a:latin typeface="+mn-lt"/>
                          <a:ea typeface="+mn-ea"/>
                          <a:cs typeface="+mn-cs"/>
                        </a:rPr>
                        <a:t>2.802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900" dirty="0" smtClean="0">
                          <a:solidFill>
                            <a:srgbClr val="000066"/>
                          </a:solidFill>
                          <a:latin typeface="+mj-lt"/>
                        </a:rPr>
                        <a:t>5.384</a:t>
                      </a:r>
                      <a:endParaRPr lang="pt-BR" sz="1900" dirty="0">
                        <a:solidFill>
                          <a:srgbClr val="000066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900" dirty="0" smtClean="0">
                          <a:solidFill>
                            <a:srgbClr val="000066"/>
                          </a:solidFill>
                          <a:latin typeface="+mj-lt"/>
                        </a:rPr>
                        <a:t>92%</a:t>
                      </a:r>
                      <a:endParaRPr lang="pt-BR" sz="1900" dirty="0">
                        <a:solidFill>
                          <a:srgbClr val="000066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5199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CAPS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954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1.402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47%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5199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u="none" strike="noStrike" dirty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Atenção Primaria (Exames)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900" b="0" i="0" u="none" strike="noStrike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38.190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46.045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20,56%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5199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Farmácia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900" b="0" i="0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21.209</a:t>
                      </a:r>
                      <a:endParaRPr lang="pt-BR" sz="1900" b="0" i="0" u="none" strike="noStrike" kern="1200" dirty="0" smtClean="0">
                        <a:solidFill>
                          <a:srgbClr val="00006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0" i="0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23.579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11,17%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5199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Exames Especializados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900" b="0" i="0" u="none" strike="noStrike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2.754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1.827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5199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Consultas</a:t>
                      </a:r>
                      <a:r>
                        <a:rPr lang="pt-BR" sz="1900" b="0" i="0" u="none" strike="noStrike" baseline="0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 Especializadas 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900" b="0" i="0" u="none" strike="noStrike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2.001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2.973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48,6%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3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127672" y="483518"/>
            <a:ext cx="3783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2800" b="1" dirty="0">
                <a:solidFill>
                  <a:srgbClr val="000066"/>
                </a:solidFill>
              </a:rPr>
              <a:t>PRONTO ATENDIMENTO</a:t>
            </a:r>
            <a:endParaRPr lang="pt-BR" altLang="pt-BR" sz="2800" b="1" dirty="0">
              <a:solidFill>
                <a:srgbClr val="000066"/>
              </a:solidFill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="" xmlns:a16="http://schemas.microsoft.com/office/drawing/2014/main" id="{0498DB2E-B316-4D70-A505-2AEE6CFBFF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0908069"/>
              </p:ext>
            </p:extLst>
          </p:nvPr>
        </p:nvGraphicFramePr>
        <p:xfrm>
          <a:off x="1403648" y="1275606"/>
          <a:ext cx="5231904" cy="3435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5127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596602"/>
            <a:ext cx="7145337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37454"/>
            <a:ext cx="3526582" cy="905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63838"/>
            <a:ext cx="2468563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219822"/>
            <a:ext cx="2448271" cy="163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1599757"/>
            <a:ext cx="2448271" cy="163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213" y="2719687"/>
            <a:ext cx="2287693" cy="184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152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3" y="1"/>
            <a:ext cx="9144000" cy="550892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83518"/>
            <a:ext cx="44624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426" y="1524137"/>
            <a:ext cx="6025331" cy="364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78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11510"/>
            <a:ext cx="374332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1779662"/>
            <a:ext cx="7681913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17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19" y="1923875"/>
            <a:ext cx="3438525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47613"/>
            <a:ext cx="418147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84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olhagem">
    <a:dk1>
      <a:sysClr val="windowText" lastClr="000000"/>
    </a:dk1>
    <a:lt1>
      <a:sysClr val="window" lastClr="FFFFFF"/>
    </a:lt1>
    <a:dk2>
      <a:srgbClr val="1D3641"/>
    </a:dk2>
    <a:lt2>
      <a:srgbClr val="DFE6D0"/>
    </a:lt2>
    <a:accent1>
      <a:srgbClr val="759AA5"/>
    </a:accent1>
    <a:accent2>
      <a:srgbClr val="CFC60D"/>
    </a:accent2>
    <a:accent3>
      <a:srgbClr val="99987F"/>
    </a:accent3>
    <a:accent4>
      <a:srgbClr val="90AC97"/>
    </a:accent4>
    <a:accent5>
      <a:srgbClr val="FFAD1C"/>
    </a:accent5>
    <a:accent6>
      <a:srgbClr val="B9AB6F"/>
    </a:accent6>
    <a:hlink>
      <a:srgbClr val="66AACD"/>
    </a:hlink>
    <a:folHlink>
      <a:srgbClr val="809DB3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12366</TotalTime>
  <Words>355</Words>
  <Application>Microsoft Office PowerPoint</Application>
  <PresentationFormat>Apresentação na tela (16:9)</PresentationFormat>
  <Paragraphs>120</Paragraphs>
  <Slides>26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26</vt:i4>
      </vt:variant>
    </vt:vector>
  </HeadingPairs>
  <TitlesOfParts>
    <vt:vector size="28" baseType="lpstr">
      <vt:lpstr>Tema do Office</vt:lpstr>
      <vt:lpstr>2_Tema do Office</vt:lpstr>
      <vt:lpstr>Apresentação do PowerPoint</vt:lpstr>
      <vt:lpstr> </vt:lpstr>
      <vt:lpstr>Atenção Básica,  Média e Alta  Complexidade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Tininha</cp:lastModifiedBy>
  <cp:revision>202</cp:revision>
  <cp:lastPrinted>2022-05-20T15:28:56Z</cp:lastPrinted>
  <dcterms:created xsi:type="dcterms:W3CDTF">2021-05-10T18:20:11Z</dcterms:created>
  <dcterms:modified xsi:type="dcterms:W3CDTF">2022-05-23T16:21:42Z</dcterms:modified>
</cp:coreProperties>
</file>