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92" r:id="rId4"/>
    <p:sldId id="277" r:id="rId5"/>
    <p:sldId id="302" r:id="rId6"/>
    <p:sldId id="261" r:id="rId7"/>
    <p:sldId id="266" r:id="rId8"/>
    <p:sldId id="258" r:id="rId9"/>
    <p:sldId id="268" r:id="rId10"/>
    <p:sldId id="293" r:id="rId11"/>
    <p:sldId id="294" r:id="rId12"/>
    <p:sldId id="282" r:id="rId13"/>
    <p:sldId id="279" r:id="rId14"/>
    <p:sldId id="296" r:id="rId15"/>
    <p:sldId id="289" r:id="rId16"/>
    <p:sldId id="297" r:id="rId17"/>
    <p:sldId id="283" r:id="rId18"/>
    <p:sldId id="286" r:id="rId19"/>
    <p:sldId id="304" r:id="rId20"/>
    <p:sldId id="305" r:id="rId21"/>
    <p:sldId id="299" r:id="rId22"/>
    <p:sldId id="303" r:id="rId23"/>
    <p:sldId id="300" r:id="rId24"/>
    <p:sldId id="298" r:id="rId2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3676" autoAdjust="0"/>
    <p:restoredTop sz="94249" autoAdjust="0"/>
  </p:normalViewPr>
  <p:slideViewPr>
    <p:cSldViewPr>
      <p:cViewPr varScale="1">
        <p:scale>
          <a:sx n="97" d="100"/>
          <a:sy n="97" d="100"/>
        </p:scale>
        <p:origin x="-110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gados encaminhados para produção final.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16139479216667E-3"/>
                  <c:y val="0.234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Plan1!$A$2:$A$3</c:f>
              <c:strCache>
                <c:ptCount val="2"/>
                <c:pt idx="0">
                  <c:v>FEV</c:v>
                </c:pt>
                <c:pt idx="1">
                  <c:v>ABRIL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212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62720"/>
        <c:axId val="124061184"/>
      </c:barChart>
      <c:valAx>
        <c:axId val="1240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62720"/>
        <c:crosses val="autoZero"/>
        <c:crossBetween val="between"/>
      </c:valAx>
      <c:catAx>
        <c:axId val="12406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0611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5472440944881E-2"/>
          <c:y val="0.28433587598425197"/>
          <c:w val="0.51246161417322833"/>
          <c:h val="0.44097145669291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Inseminação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 </c:v>
                </c:pt>
                <c:pt idx="3">
                  <c:v>abril 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08160"/>
        <c:axId val="124331136"/>
      </c:barChart>
      <c:catAx>
        <c:axId val="12410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31136"/>
        <c:crosses val="autoZero"/>
        <c:auto val="1"/>
        <c:lblAlgn val="ctr"/>
        <c:lblOffset val="100"/>
        <c:noMultiLvlLbl val="0"/>
      </c:catAx>
      <c:valAx>
        <c:axId val="12433113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4108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/>
            </a:pPr>
            <a:endParaRPr lang="pt-B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1013779527559"/>
          <c:y val="0.17183587598425196"/>
          <c:w val="0.48576328740157482"/>
          <c:h val="0.44191043307086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futsal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futebol de campo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90</c:v>
                </c:pt>
                <c:pt idx="1">
                  <c:v>83</c:v>
                </c:pt>
                <c:pt idx="2">
                  <c:v>105</c:v>
                </c:pt>
                <c:pt idx="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04480"/>
        <c:axId val="124406016"/>
      </c:barChart>
      <c:catAx>
        <c:axId val="12440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406016"/>
        <c:crosses val="autoZero"/>
        <c:auto val="1"/>
        <c:lblAlgn val="ctr"/>
        <c:lblOffset val="100"/>
        <c:noMultiLvlLbl val="0"/>
      </c:catAx>
      <c:valAx>
        <c:axId val="12440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40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voleibol</c:v>
                </c:pt>
              </c:strCache>
            </c:strRef>
          </c:tx>
          <c:invertIfNegative val="0"/>
          <c:cat>
            <c:strRef>
              <c:f>Plan1!$A$2:$A$3</c:f>
              <c:strCache>
                <c:ptCount val="2"/>
                <c:pt idx="0">
                  <c:v>janeiro</c:v>
                </c:pt>
                <c:pt idx="1">
                  <c:v>fevereiro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47680"/>
        <c:axId val="135449216"/>
      </c:barChart>
      <c:catAx>
        <c:axId val="13544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49216"/>
        <c:crosses val="autoZero"/>
        <c:auto val="1"/>
        <c:lblAlgn val="ctr"/>
        <c:lblOffset val="100"/>
        <c:noMultiLvlLbl val="0"/>
      </c:catAx>
      <c:valAx>
        <c:axId val="13544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47680"/>
        <c:crosses val="autoZero"/>
        <c:crossBetween val="between"/>
      </c:valAx>
    </c:plotArea>
    <c:legend>
      <c:legendPos val="r"/>
      <c:legendEntry>
        <c:idx val="0"/>
      </c:legendEntry>
      <c:layout>
        <c:manualLayout>
          <c:xMode val="edge"/>
          <c:yMode val="edge"/>
          <c:x val="0.83842158792650923"/>
          <c:y val="0.51261362960361012"/>
          <c:w val="0.1615784120734908"/>
          <c:h val="0.12481586976043239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76804461942262E-2"/>
          <c:y val="8.2533211243859206E-2"/>
          <c:w val="0.60957611548556434"/>
          <c:h val="0.63088770058304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karatê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22</c:v>
                </c:pt>
                <c:pt idx="1">
                  <c:v>28</c:v>
                </c:pt>
                <c:pt idx="2">
                  <c:v>33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62304"/>
        <c:axId val="139764096"/>
      </c:barChart>
      <c:catAx>
        <c:axId val="13976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764096"/>
        <c:crosses val="autoZero"/>
        <c:auto val="1"/>
        <c:lblAlgn val="ctr"/>
        <c:lblOffset val="100"/>
        <c:noMultiLvlLbl val="0"/>
      </c:catAx>
      <c:valAx>
        <c:axId val="13976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762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-108520" y="428016"/>
            <a:ext cx="53640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Secretaria Municipal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pt-BR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Desenvolvimento Econômico, Esporte, Cultura, Turismo e tecnologia</a:t>
            </a:r>
            <a:endParaRPr lang="pt-BR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AÇÕES REALIZADAS  </a:t>
            </a:r>
            <a:endParaRPr lang="pt-BR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JANEIRO A ABRIL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pt-BR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° </a:t>
            </a:r>
            <a:r>
              <a:rPr lang="pt-BR" sz="1600" dirty="0">
                <a:solidFill>
                  <a:schemeClr val="bg1"/>
                </a:solidFill>
                <a:latin typeface="Arial Black" panose="020B0A04020102020204" pitchFamily="34" charset="0"/>
              </a:rPr>
              <a:t>Quadrimestre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</a:t>
            </a:r>
            <a:endParaRPr lang="pt-BR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    </a:t>
            </a:r>
          </a:p>
          <a:p>
            <a:pPr algn="ctr"/>
            <a:r>
              <a:rPr lang="pt-BR" sz="2800" dirty="0" smtClean="0"/>
              <a:t> </a:t>
            </a:r>
            <a:endParaRPr lang="pt-BR" sz="2800" dirty="0"/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58506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bloco de notas e horas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Estamos prestando o atendimento ao agricultor, com blocos de </a:t>
            </a:r>
            <a:r>
              <a:rPr lang="pt-BR" sz="1600" dirty="0" smtClean="0"/>
              <a:t>notas. </a:t>
            </a: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/>
              <a:t>Incentivando ao plantio no município</a:t>
            </a:r>
            <a:r>
              <a:rPr lang="pt-BR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Solicitados </a:t>
            </a:r>
            <a:r>
              <a:rPr lang="pt-BR" sz="1600" b="1" dirty="0" smtClean="0"/>
              <a:t>28</a:t>
            </a:r>
            <a:r>
              <a:rPr lang="pt-BR" sz="1600" dirty="0" smtClean="0"/>
              <a:t> atendimentos hora maquina.</a:t>
            </a:r>
            <a:endParaRPr lang="pt-BR" sz="1600" dirty="0"/>
          </a:p>
          <a:p>
            <a:endParaRPr lang="pt-BR" sz="2000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1670"/>
            <a:ext cx="4252402" cy="3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8F99F8-9F2A-4AF7-B4A4-4FB770E0CF07}"/>
              </a:ext>
            </a:extLst>
          </p:cNvPr>
          <p:cNvSpPr txBox="1"/>
          <p:nvPr/>
        </p:nvSpPr>
        <p:spPr>
          <a:xfrm>
            <a:off x="179512" y="339502"/>
            <a:ext cx="79928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    </a:t>
            </a:r>
          </a:p>
          <a:p>
            <a:pPr algn="ctr"/>
            <a:r>
              <a:rPr lang="pt-BR" sz="2800" dirty="0" smtClean="0"/>
              <a:t> 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Trabalhos desenvolvidos pelo Departamento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</a:t>
            </a:r>
          </a:p>
          <a:p>
            <a:endParaRPr lang="pt-BR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limpeza, roçagem </a:t>
            </a:r>
            <a:r>
              <a:rPr lang="pt-BR" sz="2000" b="1" dirty="0"/>
              <a:t>e podas 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58506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2283718"/>
            <a:ext cx="2880320" cy="27363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84" y="2283718"/>
            <a:ext cx="2738550" cy="28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79" y="0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9512" y="339502"/>
            <a:ext cx="54726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com os produtores agrícolas e pecuarista para o desenvolvimento do setor no munícipio </a:t>
            </a:r>
          </a:p>
          <a:p>
            <a:pPr algn="ctr"/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Melhorias e ideias novas para contribuir ao município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Apoio ao agricultor e pecuarista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Incentivo ao desenvolvimento econômico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" y="2217604"/>
            <a:ext cx="3857625" cy="29258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7604"/>
            <a:ext cx="3068960" cy="27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15846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5536" y="322445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aos pecuaristas do muní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cipio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987574"/>
            <a:ext cx="2654346" cy="35391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32" y="981423"/>
            <a:ext cx="2643372" cy="35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15846"/>
            <a:ext cx="9141292" cy="5143500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783769335"/>
              </p:ext>
            </p:extLst>
          </p:nvPr>
        </p:nvGraphicFramePr>
        <p:xfrm>
          <a:off x="755576" y="699542"/>
          <a:ext cx="52788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555526"/>
            <a:ext cx="61206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agricultura</a:t>
            </a:r>
          </a:p>
          <a:p>
            <a:endParaRPr lang="pt-BR" b="1" dirty="0"/>
          </a:p>
          <a:p>
            <a:r>
              <a:rPr lang="pt-BR" b="1" dirty="0" smtClean="0"/>
              <a:t>Programa </a:t>
            </a:r>
            <a:r>
              <a:rPr lang="pt-BR" b="1" dirty="0"/>
              <a:t>Inseminação Artificial </a:t>
            </a:r>
            <a:endParaRPr lang="pt-BR" b="1" dirty="0" smtClean="0"/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o </a:t>
            </a:r>
            <a:r>
              <a:rPr lang="pt-BR" sz="1600" dirty="0"/>
              <a:t>suporte técnico  para os pecuaristas do </a:t>
            </a:r>
            <a:r>
              <a:rPr lang="pt-BR" sz="1600" dirty="0" smtClean="0"/>
              <a:t>munícipio.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incentivo </a:t>
            </a:r>
            <a:r>
              <a:rPr lang="pt-BR" sz="1600" dirty="0"/>
              <a:t>a inseminação artificial</a:t>
            </a:r>
            <a:r>
              <a:rPr lang="pt-BR" b="1" dirty="0"/>
              <a:t>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B8A65E7-492A-427A-AE88-FAAB9B42E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6" y="2288815"/>
            <a:ext cx="2625350" cy="2299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63EAD4B-5DA6-46DC-A9DC-AD0B685FB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08462"/>
            <a:ext cx="3168352" cy="23027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D68E9BB-F644-456C-A215-1191EF217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52" y="2308462"/>
            <a:ext cx="2365352" cy="22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555526"/>
            <a:ext cx="6120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agricultura</a:t>
            </a:r>
          </a:p>
          <a:p>
            <a:endParaRPr lang="pt-BR" b="1" dirty="0"/>
          </a:p>
          <a:p>
            <a:r>
              <a:rPr lang="pt-BR" b="1" dirty="0" smtClean="0"/>
              <a:t>Dados </a:t>
            </a:r>
            <a:r>
              <a:rPr lang="pt-BR" b="1" dirty="0"/>
              <a:t>Inseminação Artificial </a:t>
            </a:r>
            <a:endParaRPr lang="pt-BR" b="1" dirty="0" smtClean="0"/>
          </a:p>
          <a:p>
            <a:endParaRPr lang="pt-BR" b="1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19178364"/>
              </p:ext>
            </p:extLst>
          </p:nvPr>
        </p:nvGraphicFramePr>
        <p:xfrm>
          <a:off x="565906" y="69954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7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91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576" y="627534"/>
            <a:ext cx="56886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Epagri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Cidasc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juntos no Departamento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/>
              <a:t>CIDASC</a:t>
            </a: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Foram realizados </a:t>
            </a:r>
            <a:r>
              <a:rPr lang="pt-BR" sz="1600" b="1" dirty="0" smtClean="0"/>
              <a:t>156</a:t>
            </a:r>
            <a:r>
              <a:rPr lang="pt-BR" sz="1600" dirty="0" smtClean="0"/>
              <a:t> atendimentos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Pecuarista e produtores da região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  <a:p>
            <a:r>
              <a:rPr lang="pt-BR" sz="2000" b="1" dirty="0" smtClean="0"/>
              <a:t>EPAGRI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1600" dirty="0" smtClean="0"/>
              <a:t>Foram realizados </a:t>
            </a:r>
            <a:r>
              <a:rPr lang="pt-BR" sz="1600" b="1" dirty="0" smtClean="0"/>
              <a:t>128</a:t>
            </a:r>
            <a:r>
              <a:rPr lang="pt-BR" sz="1600" dirty="0" smtClean="0"/>
              <a:t> atendimentos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7654"/>
            <a:ext cx="3240360" cy="2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JESC</a:t>
            </a: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JASTI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OLESC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OLIMPIADAS DA APAE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ESCOLINHAS DE FUTEBOL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ESCOLINHA DE </a:t>
            </a:r>
            <a:r>
              <a:rPr lang="pt-BR" sz="2000" b="1" dirty="0" smtClean="0"/>
              <a:t>FUTSAL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ESCOLINHA DE VOLEI</a:t>
            </a: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KARATÊ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CITADINO DE FUTSAL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PALIATIVO DO GINASIO </a:t>
            </a:r>
            <a:endParaRPr lang="pt-B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/>
              <a:t>CICLISMO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843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/>
              <a:t> 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0" y="1351207"/>
            <a:ext cx="2467621" cy="3096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51207"/>
            <a:ext cx="2893219" cy="30963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53" y="1351206"/>
            <a:ext cx="2893219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96" y="0"/>
            <a:ext cx="9865096" cy="55240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46CD484-5982-49CB-9C8C-31E7CD2BA816}"/>
              </a:ext>
            </a:extLst>
          </p:cNvPr>
          <p:cNvSpPr txBox="1"/>
          <p:nvPr/>
        </p:nvSpPr>
        <p:spPr>
          <a:xfrm>
            <a:off x="118934" y="123478"/>
            <a:ext cx="6192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do empreendedor</a:t>
            </a:r>
          </a:p>
          <a:p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98"/>
            <a:ext cx="3068680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16" y="1707654"/>
            <a:ext cx="4740266" cy="26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/>
              <a:t> </a:t>
            </a:r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1" y="1491630"/>
            <a:ext cx="3685307" cy="30243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55" y="1491630"/>
            <a:ext cx="35638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44"/>
            <a:ext cx="9144000" cy="51635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/>
              <a:t>ESCOLINHA DE FUTEBOL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92695124"/>
              </p:ext>
            </p:extLst>
          </p:nvPr>
        </p:nvGraphicFramePr>
        <p:xfrm>
          <a:off x="251520" y="105153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5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50" y="-20044"/>
            <a:ext cx="9144000" cy="51635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/>
              <a:t>ESCOLINHA DE </a:t>
            </a:r>
            <a:r>
              <a:rPr lang="pt-BR" sz="2000" b="1" dirty="0" smtClean="0"/>
              <a:t>VOLEIBOL</a:t>
            </a:r>
            <a:endParaRPr lang="pt-BR" sz="2000" b="1" dirty="0" smtClean="0"/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49629558"/>
              </p:ext>
            </p:extLst>
          </p:nvPr>
        </p:nvGraphicFramePr>
        <p:xfrm>
          <a:off x="467544" y="1851670"/>
          <a:ext cx="609600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86" y="0"/>
            <a:ext cx="9108504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Esporte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/>
              <a:t>KARATÊ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93290645"/>
              </p:ext>
            </p:extLst>
          </p:nvPr>
        </p:nvGraphicFramePr>
        <p:xfrm>
          <a:off x="83840" y="1779662"/>
          <a:ext cx="60960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79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23"/>
            <a:ext cx="91085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467544" y="555526"/>
            <a:ext cx="53285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cultura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Curso de violão popular no primeiro momento.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Aulas gratuitas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Local: ginásio de esportes Juan Manuel dos Santos.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Professor Tadeu Colaço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/>
              <a:t>8 escolas do município.</a:t>
            </a:r>
          </a:p>
          <a:p>
            <a:endParaRPr lang="pt-B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endParaRPr lang="pt-BR" sz="2000" b="1" dirty="0" smtClean="0"/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/>
              <a:t> </a:t>
            </a:r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11710"/>
            <a:ext cx="3478945" cy="25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B3A22E-5AFA-4FA6-A4FF-A3FE86F94397}"/>
              </a:ext>
            </a:extLst>
          </p:cNvPr>
          <p:cNvSpPr txBox="1"/>
          <p:nvPr/>
        </p:nvSpPr>
        <p:spPr>
          <a:xfrm>
            <a:off x="611560" y="18108"/>
            <a:ext cx="612068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do Empreendedor é inaugurada em Capivari de Baixo </a:t>
            </a:r>
          </a:p>
          <a:p>
            <a:pPr algn="ctr"/>
            <a:endParaRPr lang="pt-BR" dirty="0"/>
          </a:p>
          <a:p>
            <a:endParaRPr lang="pt-BR" b="1" i="1" dirty="0" smtClean="0"/>
          </a:p>
          <a:p>
            <a:r>
              <a:rPr lang="pt-BR" sz="1600" b="1" i="1" dirty="0" smtClean="0"/>
              <a:t>Objetivo</a:t>
            </a:r>
            <a:r>
              <a:rPr lang="pt-BR" sz="1600" i="1" dirty="0" smtClean="0"/>
              <a:t> </a:t>
            </a:r>
          </a:p>
          <a:p>
            <a:endParaRPr lang="pt-BR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 </a:t>
            </a:r>
            <a:r>
              <a:rPr lang="pt-BR" sz="1600" i="1" dirty="0"/>
              <a:t>fomentar a abertura de novos negócios no </a:t>
            </a:r>
            <a:r>
              <a:rPr lang="pt-BR" sz="1600" i="1" dirty="0" smtClean="0"/>
              <a:t>município.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estimular </a:t>
            </a:r>
            <a:r>
              <a:rPr lang="pt-BR" sz="1600" i="1" dirty="0"/>
              <a:t>o mercado de </a:t>
            </a:r>
            <a:r>
              <a:rPr lang="pt-BR" sz="1600" i="1" dirty="0" smtClean="0"/>
              <a:t>trabalho.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i="1" dirty="0" smtClean="0"/>
              <a:t>criação </a:t>
            </a:r>
            <a:r>
              <a:rPr lang="pt-BR" sz="1600" i="1" dirty="0"/>
              <a:t>de novas vagas de </a:t>
            </a:r>
            <a:r>
              <a:rPr lang="pt-BR" sz="1600" i="1" dirty="0" smtClean="0"/>
              <a:t>emprego.</a:t>
            </a:r>
            <a:endParaRPr lang="pt-BR" sz="1600" i="1" dirty="0"/>
          </a:p>
          <a:p>
            <a:endParaRPr lang="pt-BR" sz="1600" i="1" dirty="0"/>
          </a:p>
          <a:p>
            <a:r>
              <a:rPr lang="pt-BR" sz="1600" dirty="0"/>
              <a:t> Secretaria de </a:t>
            </a:r>
            <a:r>
              <a:rPr lang="pt-BR" sz="1600" dirty="0" smtClean="0"/>
              <a:t>Desenvolvimento Econômico da </a:t>
            </a:r>
            <a:r>
              <a:rPr lang="pt-BR" sz="1600" dirty="0"/>
              <a:t>Prefeitura de Capivari de Baixo será a responsável por administrar a </a:t>
            </a:r>
            <a:r>
              <a:rPr lang="pt-BR" sz="1600" dirty="0" smtClean="0"/>
              <a:t>Sala </a:t>
            </a:r>
            <a:r>
              <a:rPr lang="pt-BR" sz="1600" dirty="0"/>
              <a:t>do Empreendedor, cuja inauguração </a:t>
            </a:r>
            <a:r>
              <a:rPr lang="pt-BR" sz="1600" dirty="0" smtClean="0"/>
              <a:t>ocorreu </a:t>
            </a:r>
            <a:r>
              <a:rPr lang="pt-BR" sz="1600" dirty="0"/>
              <a:t>segunda-feira (17</a:t>
            </a:r>
            <a:r>
              <a:rPr lang="pt-BR" sz="1600" dirty="0" smtClean="0"/>
              <a:t>) janeiro.</a:t>
            </a:r>
          </a:p>
          <a:p>
            <a:endParaRPr lang="pt-BR" sz="1600" dirty="0"/>
          </a:p>
          <a:p>
            <a:r>
              <a:rPr lang="pt-BR" sz="1600" dirty="0"/>
              <a:t>Foram meses de planejamento e capacitações. Tudo feito por meio do </a:t>
            </a:r>
            <a:r>
              <a:rPr lang="pt-BR" sz="1600" b="1" dirty="0"/>
              <a:t>Programa Cidade Empreendedora, do Sebrae</a:t>
            </a:r>
            <a:r>
              <a:rPr lang="pt-BR" sz="1600" dirty="0"/>
              <a:t>, cuja adesão de Capivari foi assinada em agosto do ano passado</a:t>
            </a:r>
            <a:r>
              <a:rPr lang="pt-BR" dirty="0"/>
              <a:t>.</a:t>
            </a:r>
          </a:p>
          <a:p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49420"/>
            <a:ext cx="2808311" cy="33665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1149419"/>
            <a:ext cx="2304255" cy="33665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49420"/>
            <a:ext cx="2360862" cy="33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B3A22E-5AFA-4FA6-A4FF-A3FE86F94397}"/>
              </a:ext>
            </a:extLst>
          </p:cNvPr>
          <p:cNvSpPr txBox="1"/>
          <p:nvPr/>
        </p:nvSpPr>
        <p:spPr>
          <a:xfrm>
            <a:off x="611560" y="18108"/>
            <a:ext cx="612068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EMPREENDENDOR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/>
          </a:p>
          <a:p>
            <a:endParaRPr lang="pt-BR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Atendimentos da sala do </a:t>
            </a:r>
            <a:r>
              <a:rPr lang="pt-BR" sz="1600" dirty="0" smtClean="0"/>
              <a:t>empreendedor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Abertura de MEI </a:t>
            </a:r>
            <a:r>
              <a:rPr lang="pt-BR" sz="1600" b="1" dirty="0"/>
              <a:t>9</a:t>
            </a:r>
            <a:r>
              <a:rPr lang="pt-BR" sz="1600" dirty="0"/>
              <a:t> </a:t>
            </a:r>
            <a:r>
              <a:rPr lang="pt-BR" sz="1600" dirty="0" smtClean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Baixa </a:t>
            </a:r>
            <a:r>
              <a:rPr lang="pt-BR" sz="1600" b="1" dirty="0"/>
              <a:t>7 </a:t>
            </a:r>
            <a:r>
              <a:rPr lang="pt-BR" sz="1600" dirty="0" smtClean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Isenções de a</a:t>
            </a:r>
            <a:r>
              <a:rPr lang="pt-BR" sz="1600" dirty="0" smtClean="0"/>
              <a:t>lvarás </a:t>
            </a:r>
            <a:r>
              <a:rPr lang="pt-BR" sz="1600" b="1" dirty="0"/>
              <a:t>98</a:t>
            </a:r>
            <a:r>
              <a:rPr lang="pt-BR" sz="1600" dirty="0"/>
              <a:t> </a:t>
            </a:r>
            <a:r>
              <a:rPr lang="pt-BR" sz="1600" dirty="0" smtClean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Declaração de imposto de renda </a:t>
            </a:r>
            <a:r>
              <a:rPr lang="pt-BR" sz="1600" b="1" dirty="0" smtClean="0"/>
              <a:t>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Consultoria </a:t>
            </a:r>
            <a:r>
              <a:rPr lang="pt-BR" sz="1600" b="1" dirty="0"/>
              <a:t>32</a:t>
            </a:r>
            <a:r>
              <a:rPr lang="pt-BR" sz="1600" dirty="0"/>
              <a:t> </a:t>
            </a:r>
            <a:r>
              <a:rPr lang="pt-BR" sz="1600" dirty="0" smtClean="0"/>
              <a:t>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Geração </a:t>
            </a:r>
            <a:r>
              <a:rPr lang="pt-BR" sz="1600" dirty="0" smtClean="0"/>
              <a:t>de </a:t>
            </a:r>
            <a:r>
              <a:rPr lang="pt-BR" sz="1600" b="1" dirty="0" smtClean="0"/>
              <a:t>70</a:t>
            </a:r>
            <a:r>
              <a:rPr lang="pt-BR" sz="1600" dirty="0" smtClean="0"/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Total 234 atendimentos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b="1" dirty="0" smtClean="0"/>
          </a:p>
        </p:txBody>
      </p:sp>
      <p:pic>
        <p:nvPicPr>
          <p:cNvPr id="4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1790"/>
            <a:ext cx="3665862" cy="2016224"/>
          </a:xfrm>
        </p:spPr>
      </p:pic>
    </p:spTree>
    <p:extLst>
      <p:ext uri="{BB962C8B-B14F-4D97-AF65-F5344CB8AC3E}">
        <p14:creationId xmlns:p14="http://schemas.microsoft.com/office/powerpoint/2010/main" val="26310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" y="0"/>
            <a:ext cx="9144000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6A14EBB-9D79-44C5-BD73-75AEF9575D78}"/>
              </a:ext>
            </a:extLst>
          </p:cNvPr>
          <p:cNvSpPr txBox="1"/>
          <p:nvPr/>
        </p:nvSpPr>
        <p:spPr>
          <a:xfrm>
            <a:off x="3707904" y="1419622"/>
            <a:ext cx="51170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Feincap</a:t>
            </a:r>
            <a:r>
              <a:rPr lang="pt-BR" sz="2400" b="1" dirty="0"/>
              <a:t> </a:t>
            </a:r>
            <a:r>
              <a:rPr lang="pt-BR" sz="1600" dirty="0" smtClean="0"/>
              <a:t>continuando </a:t>
            </a:r>
            <a:r>
              <a:rPr lang="pt-BR" sz="1600" dirty="0"/>
              <a:t>com</a:t>
            </a:r>
            <a:r>
              <a:rPr lang="pt-BR" sz="1600" b="1" dirty="0"/>
              <a:t> </a:t>
            </a:r>
            <a:r>
              <a:rPr lang="pt-BR" sz="1600" dirty="0"/>
              <a:t>o planejamento e elaboração da feira de indústria e comercio que será realizada </a:t>
            </a:r>
            <a:r>
              <a:rPr lang="pt-BR" sz="1600" dirty="0" smtClean="0"/>
              <a:t> no </a:t>
            </a:r>
            <a:r>
              <a:rPr lang="pt-BR" sz="1600" dirty="0"/>
              <a:t>pavilhão do parque ambiental Encantos do Sul.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187B426-42AE-4100-9FD6-A2237C90C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258"/>
            <a:ext cx="2736304" cy="3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0A95592-E11B-4CA8-A813-011E515756AC}"/>
              </a:ext>
            </a:extLst>
          </p:cNvPr>
          <p:cNvSpPr txBox="1"/>
          <p:nvPr/>
        </p:nvSpPr>
        <p:spPr>
          <a:xfrm>
            <a:off x="107504" y="843558"/>
            <a:ext cx="74888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do cidadão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Setor identidade e 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</a:t>
            </a:r>
          </a:p>
          <a:p>
            <a:pPr algn="ctr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identidade: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Procon: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A8E7913-094A-4BDD-B7E1-BCB74573A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" y="2232751"/>
            <a:ext cx="3312368" cy="28860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17794B4-6218-477E-8F82-0BFF0B079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8" y="2189537"/>
            <a:ext cx="34563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37" y="-6466"/>
            <a:ext cx="9144000" cy="514487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9512" y="987574"/>
            <a:ext cx="61206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Pedem,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smtClean="0"/>
              <a:t>continuidade do projeto a ser implantado no munícipio com reuniões e planejamento</a:t>
            </a:r>
          </a:p>
          <a:p>
            <a:pPr algn="ctr"/>
            <a:endParaRPr lang="pt-BR" sz="2400" dirty="0" smtClean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5686"/>
            <a:ext cx="6048672" cy="27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JUNTA MILITAR/SINE</a:t>
            </a:r>
          </a:p>
          <a:p>
            <a:pPr algn="ctr"/>
            <a:r>
              <a:rPr lang="pt-BR" sz="2800" dirty="0" smtClean="0"/>
              <a:t> </a:t>
            </a:r>
            <a:endParaRPr lang="pt-BR" sz="2800" dirty="0"/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84429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/>
          </a:p>
          <a:p>
            <a:r>
              <a:rPr lang="pt-BR" b="1" dirty="0" smtClean="0"/>
              <a:t>Principais Atividades</a:t>
            </a:r>
          </a:p>
          <a:p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Serviço Militar</a:t>
            </a:r>
            <a:r>
              <a:rPr lang="pt-BR" sz="1600" dirty="0"/>
              <a:t>  atendimentos </a:t>
            </a:r>
            <a:r>
              <a:rPr lang="pt-BR" sz="1600" b="1" dirty="0" smtClean="0"/>
              <a:t>158</a:t>
            </a:r>
            <a:r>
              <a:rPr lang="pt-BR" sz="1600" dirty="0" smtClean="0"/>
              <a:t> </a:t>
            </a:r>
            <a:r>
              <a:rPr lang="pt-BR" sz="1600" dirty="0"/>
              <a:t>jovens de </a:t>
            </a:r>
            <a:r>
              <a:rPr lang="pt-BR" sz="1600" dirty="0" smtClean="0"/>
              <a:t>janeiro </a:t>
            </a:r>
            <a:r>
              <a:rPr lang="pt-BR" sz="1600" dirty="0"/>
              <a:t>a </a:t>
            </a:r>
            <a:r>
              <a:rPr lang="pt-BR" sz="1600" dirty="0" smtClean="0"/>
              <a:t>abril </a:t>
            </a:r>
            <a:r>
              <a:rPr lang="pt-BR" sz="1600" dirty="0"/>
              <a:t>de </a:t>
            </a:r>
            <a:r>
              <a:rPr lang="pt-BR" sz="1600" dirty="0" smtClean="0"/>
              <a:t>2022 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Sine </a:t>
            </a:r>
            <a:r>
              <a:rPr lang="pt-BR" sz="1600" dirty="0"/>
              <a:t>de </a:t>
            </a:r>
            <a:r>
              <a:rPr lang="pt-BR" sz="1600" dirty="0" smtClean="0"/>
              <a:t>janeiro </a:t>
            </a:r>
            <a:r>
              <a:rPr lang="pt-BR" sz="1600" dirty="0"/>
              <a:t>a </a:t>
            </a:r>
            <a:r>
              <a:rPr lang="pt-BR" sz="1600" dirty="0" smtClean="0"/>
              <a:t>abril </a:t>
            </a:r>
            <a:r>
              <a:rPr lang="pt-BR" sz="1600" dirty="0"/>
              <a:t>de </a:t>
            </a:r>
            <a:r>
              <a:rPr lang="pt-BR" sz="1600" dirty="0" smtClean="0"/>
              <a:t>2022 </a:t>
            </a:r>
            <a:r>
              <a:rPr lang="pt-BR" sz="1600" dirty="0"/>
              <a:t>total de </a:t>
            </a:r>
            <a:r>
              <a:rPr lang="pt-BR" sz="1600" dirty="0" smtClean="0"/>
              <a:t>atendimentos </a:t>
            </a:r>
            <a:r>
              <a:rPr lang="pt-BR" sz="1600" b="1" dirty="0" smtClean="0"/>
              <a:t>300</a:t>
            </a: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Seguro desemprego </a:t>
            </a:r>
            <a:r>
              <a:rPr lang="pt-BR" sz="1600" b="1" dirty="0" smtClean="0"/>
              <a:t>132 </a:t>
            </a:r>
            <a:r>
              <a:rPr lang="pt-BR" sz="1600" dirty="0"/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 Intermediação de mão de obra </a:t>
            </a:r>
            <a:r>
              <a:rPr lang="pt-BR" sz="1600" b="1" dirty="0" smtClean="0"/>
              <a:t>168</a:t>
            </a:r>
            <a:r>
              <a:rPr lang="pt-BR" sz="1600" dirty="0" smtClean="0"/>
              <a:t> </a:t>
            </a:r>
            <a:r>
              <a:rPr lang="pt-BR" sz="1600" dirty="0"/>
              <a:t>encaminhamentos</a:t>
            </a:r>
          </a:p>
          <a:p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8" y="2766433"/>
            <a:ext cx="2538249" cy="216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7075"/>
            <a:ext cx="2880320" cy="192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413</Words>
  <Application>Microsoft Office PowerPoint</Application>
  <PresentationFormat>Apresentação na tela (16:9)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167</cp:revision>
  <dcterms:created xsi:type="dcterms:W3CDTF">2021-05-10T18:20:11Z</dcterms:created>
  <dcterms:modified xsi:type="dcterms:W3CDTF">2022-05-19T12:02:47Z</dcterms:modified>
</cp:coreProperties>
</file>