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1" r:id="rId3"/>
    <p:sldId id="261" r:id="rId4"/>
    <p:sldId id="266" r:id="rId5"/>
    <p:sldId id="258" r:id="rId6"/>
    <p:sldId id="268" r:id="rId7"/>
    <p:sldId id="276" r:id="rId8"/>
    <p:sldId id="277" r:id="rId9"/>
    <p:sldId id="279" r:id="rId10"/>
    <p:sldId id="282" r:id="rId11"/>
    <p:sldId id="283" r:id="rId1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249" autoAdjust="0"/>
  </p:normalViewPr>
  <p:slideViewPr>
    <p:cSldViewPr>
      <p:cViewPr>
        <p:scale>
          <a:sx n="100" d="100"/>
          <a:sy n="100" d="100"/>
        </p:scale>
        <p:origin x="-576" y="-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0" y="411510"/>
            <a:ext cx="53640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2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 Municipal</a:t>
            </a:r>
          </a:p>
          <a:p>
            <a:pPr algn="ctr"/>
            <a:r>
              <a:rPr lang="pt-BR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Indústria e Comércio e Departamento de </a:t>
            </a:r>
            <a:r>
              <a:rPr lang="pt-BR" sz="2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Agricultura</a:t>
            </a:r>
          </a:p>
          <a:p>
            <a:endParaRPr lang="pt-BR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AÇÕES REALIZADAS  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MAIO A AGOSTO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pt-B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º </a:t>
            </a:r>
            <a:r>
              <a:rPr lang="pt-B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Quadrimestre </a:t>
            </a:r>
          </a:p>
          <a:p>
            <a:pPr algn="ctr"/>
            <a:r>
              <a:rPr lang="pt-B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2021</a:t>
            </a:r>
          </a:p>
          <a:p>
            <a:endParaRPr lang="pt-B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79512" y="3395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u="sng" dirty="0"/>
              <a:t>Programa Faça sua horta</a:t>
            </a:r>
            <a:endParaRPr lang="pt-BR" dirty="0"/>
          </a:p>
          <a:p>
            <a:r>
              <a:rPr lang="pt-BR" dirty="0"/>
              <a:t> com distribuição de </a:t>
            </a:r>
            <a:r>
              <a:rPr lang="pt-BR" b="1" dirty="0"/>
              <a:t>3 mil mudas</a:t>
            </a:r>
            <a:r>
              <a:rPr lang="pt-BR" dirty="0"/>
              <a:t> para a população no incentivo a agricultura familiar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1464196"/>
            <a:ext cx="3011363" cy="3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7694"/>
            <a:ext cx="2787774" cy="27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59768"/>
            <a:ext cx="2414928" cy="344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3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03648" y="555526"/>
            <a:ext cx="347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/>
              <a:t>Reforma interna do departamento</a:t>
            </a:r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68103"/>
            <a:ext cx="3648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10456"/>
            <a:ext cx="3306002" cy="24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04" y="2798427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1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C46CD484-5982-49CB-9C8C-31E7CD2BA816}"/>
              </a:ext>
            </a:extLst>
          </p:cNvPr>
          <p:cNvSpPr txBox="1"/>
          <p:nvPr/>
        </p:nvSpPr>
        <p:spPr>
          <a:xfrm>
            <a:off x="107504" y="627534"/>
            <a:ext cx="6192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 smtClean="0"/>
              <a:t>A secretaria de Industria e Comercio</a:t>
            </a:r>
            <a:r>
              <a:rPr lang="pt-BR" sz="2000" dirty="0" smtClean="0"/>
              <a:t> em parceria com seguimento de automóveis realizaram o primeiro </a:t>
            </a:r>
            <a:r>
              <a:rPr lang="pt-BR" sz="2000" dirty="0" err="1" smtClean="0"/>
              <a:t>Mega</a:t>
            </a:r>
            <a:r>
              <a:rPr lang="pt-BR" sz="2000" dirty="0" smtClean="0"/>
              <a:t> Feirão de automóveis no Parque </a:t>
            </a:r>
            <a:r>
              <a:rPr lang="pt-BR" sz="2000" dirty="0"/>
              <a:t>A</a:t>
            </a:r>
            <a:r>
              <a:rPr lang="pt-BR" sz="2000" dirty="0" smtClean="0"/>
              <a:t>mbiental encantos do Sul Realizados nos dias 17 e 18 de julho de 2021.</a:t>
            </a:r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1" y="1563639"/>
            <a:ext cx="315957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67945"/>
            <a:ext cx="4019315" cy="30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" y="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6A14EBB-9D79-44C5-BD73-75AEF9575D78}"/>
              </a:ext>
            </a:extLst>
          </p:cNvPr>
          <p:cNvSpPr txBox="1"/>
          <p:nvPr/>
        </p:nvSpPr>
        <p:spPr>
          <a:xfrm>
            <a:off x="4860032" y="1419622"/>
            <a:ext cx="39649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 err="1"/>
              <a:t>Feicap</a:t>
            </a:r>
            <a:r>
              <a:rPr lang="pt-BR" sz="2400" dirty="0"/>
              <a:t> planejamento e elaboração da feira de indústria e comercio que será realizada no período de 27/03/2022 a 02/04/2022 no pavilhão do parque ambiental Encantos do Sul.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522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52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70A95592-E11B-4CA8-A813-011E515756AC}"/>
              </a:ext>
            </a:extLst>
          </p:cNvPr>
          <p:cNvSpPr txBox="1"/>
          <p:nvPr/>
        </p:nvSpPr>
        <p:spPr>
          <a:xfrm>
            <a:off x="107504" y="843558"/>
            <a:ext cx="74888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Sebrae</a:t>
            </a:r>
            <a:r>
              <a:rPr lang="pt-BR" sz="2000" dirty="0"/>
              <a:t> implantação do projeto Sebrae cidade empreendedora e do plano nacional do pedem (plano estratégico de desenvolvimento econômico do Município</a:t>
            </a:r>
            <a:r>
              <a:rPr lang="pt-BR" sz="2400" dirty="0"/>
              <a:t>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7694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7694"/>
            <a:ext cx="30243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487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55576" y="987574"/>
            <a:ext cx="74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Visita ao comercio</a:t>
            </a:r>
            <a:r>
              <a:rPr lang="pt-BR" dirty="0"/>
              <a:t> e as empresas de diversos seguimentos do município colocando a disposição para auxiliar e prestar assessoria as empresas nas suas demandas em relação ao município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02" y="2211710"/>
            <a:ext cx="3647948" cy="27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38F99F8-9F2A-4AF7-B4A4-4FB770E0CF07}"/>
              </a:ext>
            </a:extLst>
          </p:cNvPr>
          <p:cNvSpPr txBox="1"/>
          <p:nvPr/>
        </p:nvSpPr>
        <p:spPr>
          <a:xfrm>
            <a:off x="539552" y="339502"/>
            <a:ext cx="349188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900" dirty="0"/>
              <a:t>JUNTA </a:t>
            </a:r>
            <a:r>
              <a:rPr lang="pt-BR" sz="2900" dirty="0" smtClean="0"/>
              <a:t>MILITAR/SINE</a:t>
            </a:r>
            <a:endParaRPr lang="pt-BR" sz="2900" dirty="0"/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5558" y="818590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Principais </a:t>
            </a:r>
            <a:r>
              <a:rPr lang="pt-BR" b="1" dirty="0" smtClean="0"/>
              <a:t>Atividades</a:t>
            </a:r>
          </a:p>
          <a:p>
            <a:r>
              <a:rPr lang="pt-BR" b="1" dirty="0" smtClean="0"/>
              <a:t>Serviço </a:t>
            </a:r>
            <a:r>
              <a:rPr lang="pt-BR" b="1" dirty="0"/>
              <a:t>Militar</a:t>
            </a:r>
            <a:r>
              <a:rPr lang="pt-BR" dirty="0"/>
              <a:t> total de atendimentos </a:t>
            </a:r>
            <a:r>
              <a:rPr lang="pt-BR" b="1" dirty="0"/>
              <a:t>160</a:t>
            </a:r>
            <a:r>
              <a:rPr lang="pt-BR" dirty="0"/>
              <a:t> jovens de maio a agosto de 2021 </a:t>
            </a:r>
          </a:p>
          <a:p>
            <a:r>
              <a:rPr lang="pt-BR" b="1" dirty="0" err="1" smtClean="0"/>
              <a:t>Sine</a:t>
            </a:r>
            <a:r>
              <a:rPr lang="pt-BR" b="1" dirty="0" smtClean="0"/>
              <a:t> </a:t>
            </a:r>
            <a:r>
              <a:rPr lang="pt-BR" dirty="0"/>
              <a:t>de maio a agosto de 2021 total de atendimento 403</a:t>
            </a:r>
          </a:p>
          <a:p>
            <a:r>
              <a:rPr lang="pt-BR" dirty="0"/>
              <a:t>         Seguro desemprego </a:t>
            </a:r>
            <a:r>
              <a:rPr lang="pt-BR" b="1" dirty="0"/>
              <a:t>147 </a:t>
            </a:r>
            <a:r>
              <a:rPr lang="pt-BR" dirty="0"/>
              <a:t>atendimentos</a:t>
            </a:r>
          </a:p>
          <a:p>
            <a:r>
              <a:rPr lang="pt-BR" dirty="0"/>
              <a:t>         </a:t>
            </a:r>
            <a:r>
              <a:rPr lang="pt-BR" dirty="0" smtClean="0"/>
              <a:t>Intermediação </a:t>
            </a:r>
            <a:r>
              <a:rPr lang="pt-BR" dirty="0"/>
              <a:t>de mão de obra </a:t>
            </a:r>
            <a:r>
              <a:rPr lang="pt-BR" b="1" dirty="0"/>
              <a:t>256</a:t>
            </a:r>
            <a:r>
              <a:rPr lang="pt-BR" dirty="0"/>
              <a:t> encaminhamentos</a:t>
            </a:r>
          </a:p>
          <a:p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36" y="2332013"/>
            <a:ext cx="2613967" cy="261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69" y="2283718"/>
            <a:ext cx="3645693" cy="273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9DDF21C5-3515-4F01-9523-490B51B8DF8C}"/>
              </a:ext>
            </a:extLst>
          </p:cNvPr>
          <p:cNvSpPr txBox="1">
            <a:spLocks/>
          </p:cNvSpPr>
          <p:nvPr/>
        </p:nvSpPr>
        <p:spPr>
          <a:xfrm>
            <a:off x="429047" y="411510"/>
            <a:ext cx="5976664" cy="78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Trabalhos desenvolvidos pelo Departamento de Agricultura</a:t>
            </a:r>
            <a: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07504" y="1247212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 smtClean="0"/>
              <a:t>Limpeza </a:t>
            </a:r>
            <a:r>
              <a:rPr lang="pt-BR" b="1" u="sng" dirty="0"/>
              <a:t>e Roçagem </a:t>
            </a:r>
            <a:endParaRPr lang="pt-BR" dirty="0"/>
          </a:p>
          <a:p>
            <a:r>
              <a:rPr lang="pt-BR" dirty="0"/>
              <a:t>Todas as Praças, escolas, creches, ESFS, rotulas, campos de futebol</a:t>
            </a:r>
          </a:p>
          <a:p>
            <a:r>
              <a:rPr lang="pt-BR" dirty="0"/>
              <a:t>E algumas vias públicas.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1750"/>
            <a:ext cx="3044957" cy="22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30816"/>
            <a:ext cx="2722489" cy="362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56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94B3A22E-5AFA-4FA6-A4FF-A3FE86F94397}"/>
              </a:ext>
            </a:extLst>
          </p:cNvPr>
          <p:cNvSpPr txBox="1"/>
          <p:nvPr/>
        </p:nvSpPr>
        <p:spPr>
          <a:xfrm>
            <a:off x="323528" y="17830"/>
            <a:ext cx="648072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u="sng" dirty="0" smtClean="0"/>
              <a:t>Bem </a:t>
            </a:r>
            <a:r>
              <a:rPr lang="pt-BR" b="1" u="sng" dirty="0"/>
              <a:t>estar animal</a:t>
            </a:r>
            <a:endParaRPr lang="pt-BR" dirty="0"/>
          </a:p>
          <a:p>
            <a:r>
              <a:rPr lang="pt-BR" dirty="0"/>
              <a:t>Programa de castração de animais de rua e de família de baixa renda</a:t>
            </a:r>
          </a:p>
          <a:p>
            <a:r>
              <a:rPr lang="pt-BR" b="1" dirty="0"/>
              <a:t>Número de pessoas cadastradas 101</a:t>
            </a:r>
            <a:endParaRPr lang="pt-BR" dirty="0"/>
          </a:p>
          <a:p>
            <a:r>
              <a:rPr lang="pt-BR" b="1" dirty="0"/>
              <a:t>Números de animais cadastrados</a:t>
            </a:r>
            <a:endParaRPr lang="pt-BR" dirty="0"/>
          </a:p>
          <a:p>
            <a:r>
              <a:rPr lang="pt-BR" dirty="0"/>
              <a:t>Cães - 113</a:t>
            </a:r>
          </a:p>
          <a:p>
            <a:r>
              <a:rPr lang="pt-BR" dirty="0"/>
              <a:t>Gatos - 84</a:t>
            </a:r>
          </a:p>
          <a:p>
            <a:r>
              <a:rPr lang="pt-BR" b="1" dirty="0"/>
              <a:t>Animais castrados</a:t>
            </a:r>
            <a:endParaRPr lang="pt-BR" dirty="0"/>
          </a:p>
          <a:p>
            <a:r>
              <a:rPr lang="pt-BR" dirty="0"/>
              <a:t>Mês de agosto </a:t>
            </a:r>
            <a:r>
              <a:rPr lang="pt-BR" b="1" dirty="0"/>
              <a:t>43</a:t>
            </a:r>
            <a:r>
              <a:rPr lang="pt-BR" dirty="0"/>
              <a:t> castrações</a:t>
            </a:r>
          </a:p>
          <a:p>
            <a:r>
              <a:rPr lang="pt-BR" dirty="0"/>
              <a:t>Mês de setembro </a:t>
            </a:r>
            <a:r>
              <a:rPr lang="pt-BR" b="1" dirty="0"/>
              <a:t>39</a:t>
            </a:r>
            <a:r>
              <a:rPr lang="pt-BR" dirty="0"/>
              <a:t> castrações até o momento</a:t>
            </a:r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72" y="1275606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7814"/>
            <a:ext cx="2335349" cy="1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74851"/>
            <a:ext cx="2237556" cy="167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5536" y="3395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u="sng" dirty="0" smtClean="0"/>
              <a:t>Jardinagem</a:t>
            </a:r>
            <a:endParaRPr lang="pt-BR" dirty="0"/>
          </a:p>
          <a:p>
            <a:r>
              <a:rPr lang="pt-BR" dirty="0"/>
              <a:t> Rotula do viaduto e Avenida Mendonça Lima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670"/>
            <a:ext cx="25922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35" y="985833"/>
            <a:ext cx="297033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61897"/>
            <a:ext cx="27324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374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281</Words>
  <Application>Microsoft Office PowerPoint</Application>
  <PresentationFormat>Apresentação na tela (16:9)</PresentationFormat>
  <Paragraphs>42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94</cp:revision>
  <dcterms:created xsi:type="dcterms:W3CDTF">2021-05-10T18:20:11Z</dcterms:created>
  <dcterms:modified xsi:type="dcterms:W3CDTF">2021-09-29T14:10:13Z</dcterms:modified>
</cp:coreProperties>
</file>